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4.xml.rels" ContentType="application/vnd.openxmlformats-package.relationships+xml"/>
  <Override PartName="/ppt/slideMasters/_rels/slideMaster1.xml.rels" ContentType="application/vnd.openxmlformats-package.relationships+xml"/>
  <Override PartName="/ppt/slideMasters/_rels/slideMaster3.xml.rels" ContentType="application/vnd.openxmlformats-package.relationships+xml"/>
  <Override PartName="/ppt/slideMasters/_rels/slideMaster2.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_rels/presentation.xml.rels" ContentType="application/vnd.openxmlformats-package.relationships+xml"/>
  <Override PartName="/ppt/media/image1.png" ContentType="image/png"/>
  <Override PartName="/ppt/media/image2.jpeg" ContentType="image/jpeg"/>
  <Override PartName="/ppt/media/image3.png" ContentType="image/png"/>
  <Override PartName="/ppt/media/image4.png" ContentType="image/png"/>
  <Override PartName="/ppt/media/image5.png" ContentType="image/png"/>
  <Override PartName="/ppt/media/image6.png" ContentType="image/png"/>
  <Override PartName="/ppt/media/image7.png" ContentType="image/png"/>
  <Override PartName="/ppt/media/image8.png" ContentType="image/png"/>
  <Override PartName="/ppt/media/image9.png" ContentType="image/png"/>
  <Override PartName="/ppt/slideLayouts/_rels/slideLayout5.xml.rels" ContentType="application/vnd.openxmlformats-package.relationships+xml"/>
  <Override PartName="/ppt/slideLayouts/_rels/slideLayout25.xml.rels" ContentType="application/vnd.openxmlformats-package.relationships+xml"/>
  <Override PartName="/ppt/slideLayouts/_rels/slideLayout10.xml.rels" ContentType="application/vnd.openxmlformats-package.relationships+xml"/>
  <Override PartName="/ppt/slideLayouts/_rels/slideLayout32.xml.rels" ContentType="application/vnd.openxmlformats-package.relationships+xml"/>
  <Override PartName="/ppt/slideLayouts/_rels/slideLayout16.xml.rels" ContentType="application/vnd.openxmlformats-package.relationships+xml"/>
  <Override PartName="/ppt/slideLayouts/_rels/slideLayout47.xml.rels" ContentType="application/vnd.openxmlformats-package.relationships+xml"/>
  <Override PartName="/ppt/slideLayouts/_rels/slideLayout26.xml.rels" ContentType="application/vnd.openxmlformats-package.relationships+xml"/>
  <Override PartName="/ppt/slideLayouts/_rels/slideLayout11.xml.rels" ContentType="application/vnd.openxmlformats-package.relationships+xml"/>
  <Override PartName="/ppt/slideLayouts/_rels/slideLayout17.xml.rels" ContentType="application/vnd.openxmlformats-package.relationships+xml"/>
  <Override PartName="/ppt/slideLayouts/_rels/slideLayout12.xml.rels" ContentType="application/vnd.openxmlformats-package.relationships+xml"/>
  <Override PartName="/ppt/slideLayouts/_rels/slideLayout18.xml.rels" ContentType="application/vnd.openxmlformats-package.relationships+xml"/>
  <Override PartName="/ppt/slideLayouts/_rels/slideLayout13.xml.rels" ContentType="application/vnd.openxmlformats-package.relationships+xml"/>
  <Override PartName="/ppt/slideLayouts/_rels/slideLayout19.xml.rels" ContentType="application/vnd.openxmlformats-package.relationships+xml"/>
  <Override PartName="/ppt/slideLayouts/_rels/slideLayout31.xml.rels" ContentType="application/vnd.openxmlformats-package.relationships+xml"/>
  <Override PartName="/ppt/slideLayouts/_rels/slideLayout24.xml.rels" ContentType="application/vnd.openxmlformats-package.relationships+xml"/>
  <Override PartName="/ppt/slideLayouts/_rels/slideLayout15.xml.rels" ContentType="application/vnd.openxmlformats-package.relationships+xml"/>
  <Override PartName="/ppt/slideLayouts/_rels/slideLayout6.xml.rels" ContentType="application/vnd.openxmlformats-package.relationships+xml"/>
  <Override PartName="/ppt/slideLayouts/_rels/slideLayout42.xml.rels" ContentType="application/vnd.openxmlformats-package.relationships+xml"/>
  <Override PartName="/ppt/slideLayouts/_rels/slideLayout35.xml.rels" ContentType="application/vnd.openxmlformats-package.relationships+xml"/>
  <Override PartName="/ppt/slideLayouts/_rels/slideLayout20.xml.rels" ContentType="application/vnd.openxmlformats-package.relationships+xml"/>
  <Override PartName="/ppt/slideLayouts/_rels/slideLayout41.xml.rels" ContentType="application/vnd.openxmlformats-package.relationships+xml"/>
  <Override PartName="/ppt/slideLayouts/_rels/slideLayout34.xml.rels" ContentType="application/vnd.openxmlformats-package.relationships+xml"/>
  <Override PartName="/ppt/slideLayouts/_rels/slideLayout4.xml.rels" ContentType="application/vnd.openxmlformats-package.relationships+xml"/>
  <Override PartName="/ppt/slideLayouts/_rels/slideLayout3.xml.rels" ContentType="application/vnd.openxmlformats-package.relationships+xml"/>
  <Override PartName="/ppt/slideLayouts/_rels/slideLayout9.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36.xml.rels" ContentType="application/vnd.openxmlformats-package.relationships+xml"/>
  <Override PartName="/ppt/slideLayouts/_rels/slideLayout21.xml.rels" ContentType="application/vnd.openxmlformats-package.relationships+xml"/>
  <Override PartName="/ppt/slideLayouts/_rels/slideLayout43.xml.rels" ContentType="application/vnd.openxmlformats-package.relationships+xml"/>
  <Override PartName="/ppt/slideLayouts/_rels/slideLayout27.xml.rels" ContentType="application/vnd.openxmlformats-package.relationships+xml"/>
  <Override PartName="/ppt/slideLayouts/_rels/slideLayout23.xml.rels" ContentType="application/vnd.openxmlformats-package.relationships+xml"/>
  <Override PartName="/ppt/slideLayouts/_rels/slideLayout38.xml.rels" ContentType="application/vnd.openxmlformats-package.relationships+xml"/>
  <Override PartName="/ppt/slideLayouts/_rels/slideLayout29.xml.rels" ContentType="application/vnd.openxmlformats-package.relationships+xml"/>
  <Override PartName="/ppt/slideLayouts/_rels/slideLayout14.xml.rels" ContentType="application/vnd.openxmlformats-package.relationships+xml"/>
  <Override PartName="/ppt/slideLayouts/_rels/slideLayout45.xml.rels" ContentType="application/vnd.openxmlformats-package.relationships+xml"/>
  <Override PartName="/ppt/slideLayouts/_rels/slideLayout30.xml.rels" ContentType="application/vnd.openxmlformats-package.relationships+xml"/>
  <Override PartName="/ppt/slideLayouts/_rels/slideLayout1.xml.rels" ContentType="application/vnd.openxmlformats-package.relationships+xml"/>
  <Override PartName="/ppt/slideLayouts/_rels/slideLayout7.xml.rels" ContentType="application/vnd.openxmlformats-package.relationships+xml"/>
  <Override PartName="/ppt/slideLayouts/_rels/slideLayout22.xml.rels" ContentType="application/vnd.openxmlformats-package.relationships+xml"/>
  <Override PartName="/ppt/slideLayouts/_rels/slideLayout37.xml.rels" ContentType="application/vnd.openxmlformats-package.relationships+xml"/>
  <Override PartName="/ppt/slideLayouts/_rels/slideLayout28.xml.rels" ContentType="application/vnd.openxmlformats-package.relationships+xml"/>
  <Override PartName="/ppt/slideLayouts/_rels/slideLayout44.xml.rels" ContentType="application/vnd.openxmlformats-package.relationships+xml"/>
  <Override PartName="/ppt/slideLayouts/_rels/slideLayout46.xml.rels" ContentType="application/vnd.openxmlformats-package.relationships+xml"/>
  <Override PartName="/ppt/slideLayouts/_rels/slideLayout48.xml.rels" ContentType="application/vnd.openxmlformats-package.relationships+xml"/>
  <Override PartName="/ppt/slideLayouts/_rels/slideLayout33.xml.rels" ContentType="application/vnd.openxmlformats-package.relationships+xml"/>
  <Override PartName="/ppt/slideLayouts/_rels/slideLayout40.xml.rels" ContentType="application/vnd.openxmlformats-package.relationships+xml"/>
  <Override PartName="/ppt/slideLayouts/_rels/slideLayout39.xml.rels" ContentType="application/vnd.openxmlformats-package.relationships+xml"/>
  <Override PartName="/ppt/slideLayouts/slideLayout29.xml" ContentType="application/vnd.openxmlformats-officedocument.presentationml.slideLayout+xml"/>
  <Override PartName="/ppt/slideLayouts/slideLayout9.xml" ContentType="application/vnd.openxmlformats-officedocument.presentationml.slideLayout+xml"/>
  <Override PartName="/ppt/slideLayouts/slideLayout28.xml" ContentType="application/vnd.openxmlformats-officedocument.presentationml.slideLayout+xml"/>
  <Override PartName="/ppt/slideLayouts/slideLayout8.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7.xml" ContentType="application/vnd.openxmlformats-officedocument.presentationml.slideLayout+xml"/>
  <Override PartName="/ppt/slideLayouts/slideLayout1.xml" ContentType="application/vnd.openxmlformats-officedocument.presentationml.slideLayout+xml"/>
  <Override PartName="/ppt/slideLayouts/slideLayout21.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2.xml" ContentType="application/vnd.openxmlformats-officedocument.presentationml.slideLayout+xml"/>
  <Override PartName="/ppt/slideLayouts/slideLayout22.xml" ContentType="application/vnd.openxmlformats-officedocument.presentationml.slideLayout+xml"/>
  <Override PartName="/ppt/slideLayouts/slideLayout19.xml" ContentType="application/vnd.openxmlformats-officedocument.presentationml.slideLayout+xml"/>
  <Override PartName="/ppt/slideLayouts/slideLayout3.xml" ContentType="application/vnd.openxmlformats-officedocument.presentationml.slideLayout+xml"/>
  <Override PartName="/ppt/slideLayouts/slideLayout23.xml" ContentType="application/vnd.openxmlformats-officedocument.presentationml.slideLayout+xml"/>
  <Override PartName="/ppt/slideLayouts/slideLayout4.xml" ContentType="application/vnd.openxmlformats-officedocument.presentationml.slideLayout+xml"/>
  <Override PartName="/ppt/slideLayouts/slideLayout2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40.xml" ContentType="application/vnd.openxmlformats-officedocument.presentationml.slideLayout+xml"/>
  <Override PartName="/ppt/slideLayouts/slideLayout39.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34.xml" ContentType="application/vnd.openxmlformats-officedocument.presentationml.slideLayout+xml"/>
  <Override PartName="/ppt/slideLayouts/slideLayout46.xml" ContentType="application/vnd.openxmlformats-officedocument.presentationml.slideLayout+xml"/>
  <Override PartName="/ppt/slideLayouts/slideLayout33.xml" ContentType="application/vnd.openxmlformats-officedocument.presentationml.slideLayout+xml"/>
  <Override PartName="/ppt/slideLayouts/slideLayout32.xml" ContentType="application/vnd.openxmlformats-officedocument.presentationml.slideLayout+xml"/>
  <Override PartName="/ppt/slideLayouts/slideLayout31.xml" ContentType="application/vnd.openxmlformats-officedocument.presentationml.slideLayout+xml"/>
  <Override PartName="/ppt/slideLayouts/slideLayout30.xml" ContentType="application/vnd.openxmlformats-officedocument.presentationml.slideLayout+xml"/>
  <Override PartName="/ppt/slideLayouts/slideLayout13.xml" ContentType="application/vnd.openxmlformats-officedocument.presentationml.slideLayout+xml"/>
  <Override PartName="/ppt/slideLayouts/slideLayout11.xml" ContentType="application/vnd.openxmlformats-officedocument.presentationml.slideLayout+xml"/>
  <Override PartName="/ppt/slideLayouts/slideLayout48.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slideLayouts/slideLayout47.xml" ContentType="application/vnd.openxmlformats-officedocument.presentationml.slideLayout+xml"/>
  <Override PartName="/ppt/slideLayouts/slideLayout27.xml" ContentType="application/vnd.openxmlformats-officedocument.presentationml.slideLayout+xml"/>
  <Override PartName="/ppt/slideLayouts/slideLayout7.xml" ContentType="application/vnd.openxmlformats-officedocument.presentationml.slideLayout+xml"/>
  <Override PartName="/ppt/slideLayouts/slideLayout26.xml" ContentType="application/vnd.openxmlformats-officedocument.presentationml.slideLayout+xml"/>
  <Override PartName="/ppt/slideLayouts/slideLayout6.xml" ContentType="application/vnd.openxmlformats-officedocument.presentationml.slideLayout+xml"/>
  <Override PartName="/ppt/slideLayouts/slideLayout25.xml" ContentType="application/vnd.openxmlformats-officedocument.presentationml.slideLayout+xml"/>
  <Override PartName="/ppt/slideLayouts/slideLayout5.xml" ContentType="application/vnd.openxmlformats-officedocument.presentationml.slideLayout+xml"/>
  <Override PartName="/ppt/presProps.xml" ContentType="application/vnd.openxmlformats-officedocument.presentationml.presProps+xml"/>
  <Override PartName="/ppt/slides/slide13.xml" ContentType="application/vnd.openxmlformats-officedocument.presentationml.slide+xml"/>
  <Override PartName="/ppt/slides/slide12.xml" ContentType="application/vnd.openxmlformats-officedocument.presentationml.slide+xml"/>
  <Override PartName="/ppt/slides/slide9.xml" ContentType="application/vnd.openxmlformats-officedocument.presentationml.slide+xml"/>
  <Override PartName="/ppt/slides/slide17.xml" ContentType="application/vnd.openxmlformats-officedocument.presentationml.slide+xml"/>
  <Override PartName="/ppt/slides/slide2.xml" ContentType="application/vnd.openxmlformats-officedocument.presentationml.slide+xml"/>
  <Override PartName="/ppt/slides/_rels/slide8.xml.rels" ContentType="application/vnd.openxmlformats-package.relationships+xml"/>
  <Override PartName="/ppt/slides/_rels/slide10.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13.xml.rels" ContentType="application/vnd.openxmlformats-package.relationships+xml"/>
  <Override PartName="/ppt/slides/_rels/slide16.xml.rels" ContentType="application/vnd.openxmlformats-package.relationships+xml"/>
  <Override PartName="/ppt/slides/_rels/slide12.xml.rels" ContentType="application/vnd.openxmlformats-package.relationships+xml"/>
  <Override PartName="/ppt/slides/_rels/slide15.xml.rels" ContentType="application/vnd.openxmlformats-package.relationships+xml"/>
  <Override PartName="/ppt/slides/_rels/slide9.xml.rels" ContentType="application/vnd.openxmlformats-package.relationships+xml"/>
  <Override PartName="/ppt/slides/_rels/slide11.xml.rels" ContentType="application/vnd.openxmlformats-package.relationships+xml"/>
  <Override PartName="/ppt/slides/_rels/slide14.xml.rels" ContentType="application/vnd.openxmlformats-package.relationships+xml"/>
  <Override PartName="/ppt/slides/_rels/slide17.xml.rels" ContentType="application/vnd.openxmlformats-package.relationships+xml"/>
  <Override PartName="/ppt/slides/_rels/slide1.xml.rels" ContentType="application/vnd.openxmlformats-package.relationships+xml"/>
  <Override PartName="/ppt/slides/_rels/slide4.xml.rels" ContentType="application/vnd.openxmlformats-package.relationships+xml"/>
  <Override PartName="/ppt/slides/_rels/slide2.xml.rels" ContentType="application/vnd.openxmlformats-package.relationships+xml"/>
  <Override PartName="/ppt/slides/_rels/slide5.xml.rels" ContentType="application/vnd.openxmlformats-package.relationships+xml"/>
  <Override PartName="/ppt/slides/_rels/slide3.xml.rels" ContentType="application/vnd.openxmlformats-package.relationships+xml"/>
  <Override PartName="/ppt/slides/slide16.xml" ContentType="application/vnd.openxmlformats-officedocument.presentationml.slide+xml"/>
  <Override PartName="/ppt/slides/slide1.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8.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x="9144000" cy="5143500"/>
  <p:notesSz cx="6858000" cy="91440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presProps" Target="presProps.xml"/>
</Relationships>
</file>

<file path=ppt/media/image1.pn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5"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
        <p:nvSpPr>
          <p:cNvPr id="26"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27"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
        <p:nvSpPr>
          <p:cNvPr id="29"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30"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31"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32"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
        <p:nvSpPr>
          <p:cNvPr id="34"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35"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36"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37"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38"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39"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
        <p:nvSpPr>
          <p:cNvPr id="47"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algn="ctr">
              <a:buNone/>
            </a:pPr>
            <a:endParaRPr b="0" lang="en-IN"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
        <p:nvSpPr>
          <p:cNvPr id="49"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
        <p:nvSpPr>
          <p:cNvPr id="51"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52"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4" name="PlaceHolder 1"/>
          <p:cNvSpPr>
            <a:spLocks noGrp="1"/>
          </p:cNvSpPr>
          <p:nvPr>
            <p:ph type="subTitle"/>
          </p:nvPr>
        </p:nvSpPr>
        <p:spPr>
          <a:xfrm>
            <a:off x="457200" y="205200"/>
            <a:ext cx="8229240" cy="3981240"/>
          </a:xfrm>
          <a:prstGeom prst="rect">
            <a:avLst/>
          </a:prstGeom>
          <a:noFill/>
          <a:ln w="0">
            <a:noFill/>
          </a:ln>
        </p:spPr>
        <p:txBody>
          <a:bodyPr lIns="0" rIns="0" tIns="0" bIns="0" anchor="ctr">
            <a:noAutofit/>
          </a:bodyPr>
          <a:p>
            <a:pPr algn="ctr">
              <a:buNone/>
            </a:pPr>
            <a:endParaRPr b="0" lang="en-IN"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
        <p:nvSpPr>
          <p:cNvPr id="56"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57"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58"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
        <p:nvSpPr>
          <p:cNvPr id="5"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algn="ctr">
              <a:buNone/>
            </a:pPr>
            <a:endParaRPr b="0" lang="en-IN"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
        <p:nvSpPr>
          <p:cNvPr id="60"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61"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62"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
        <p:nvSpPr>
          <p:cNvPr id="64"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65"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66"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
        <p:nvSpPr>
          <p:cNvPr id="68"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69"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
        <p:nvSpPr>
          <p:cNvPr id="71"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72"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73"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74"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
        <p:nvSpPr>
          <p:cNvPr id="76"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77"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78"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79"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80"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81"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90"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
        <p:nvSpPr>
          <p:cNvPr id="91"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algn="ctr">
              <a:buNone/>
            </a:pPr>
            <a:endParaRPr b="0" lang="en-IN"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2"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
        <p:nvSpPr>
          <p:cNvPr id="93"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
        <p:nvSpPr>
          <p:cNvPr id="95"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96"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7"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
        <p:nvSpPr>
          <p:cNvPr id="7"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98" name="PlaceHolder 1"/>
          <p:cNvSpPr>
            <a:spLocks noGrp="1"/>
          </p:cNvSpPr>
          <p:nvPr>
            <p:ph type="subTitle"/>
          </p:nvPr>
        </p:nvSpPr>
        <p:spPr>
          <a:xfrm>
            <a:off x="457200" y="205200"/>
            <a:ext cx="8229240" cy="3981240"/>
          </a:xfrm>
          <a:prstGeom prst="rect">
            <a:avLst/>
          </a:prstGeom>
          <a:noFill/>
          <a:ln w="0">
            <a:noFill/>
          </a:ln>
        </p:spPr>
        <p:txBody>
          <a:bodyPr lIns="0" rIns="0" tIns="0" bIns="0" anchor="ctr">
            <a:noAutofit/>
          </a:bodyPr>
          <a:p>
            <a:pPr algn="ctr">
              <a:buNone/>
            </a:pPr>
            <a:endParaRPr b="0" lang="en-IN"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99"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
        <p:nvSpPr>
          <p:cNvPr id="100"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101"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102"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0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
        <p:nvSpPr>
          <p:cNvPr id="104"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105"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106"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07"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
        <p:nvSpPr>
          <p:cNvPr id="108"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109"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110"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1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
        <p:nvSpPr>
          <p:cNvPr id="112"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113"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1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
        <p:nvSpPr>
          <p:cNvPr id="115"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116"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117"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118"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19"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
        <p:nvSpPr>
          <p:cNvPr id="120"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121"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122"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123"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124"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125"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30"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
        <p:nvSpPr>
          <p:cNvPr id="131"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algn="ctr">
              <a:buNone/>
            </a:pPr>
            <a:endParaRPr b="0" lang="en-IN" sz="3200" spc="-1" strike="noStrike">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32"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
        <p:nvSpPr>
          <p:cNvPr id="133"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8"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
        <p:nvSpPr>
          <p:cNvPr id="9"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10"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3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
        <p:nvSpPr>
          <p:cNvPr id="135"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136"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37"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8" name="PlaceHolder 1"/>
          <p:cNvSpPr>
            <a:spLocks noGrp="1"/>
          </p:cNvSpPr>
          <p:nvPr>
            <p:ph type="subTitle"/>
          </p:nvPr>
        </p:nvSpPr>
        <p:spPr>
          <a:xfrm>
            <a:off x="457200" y="205200"/>
            <a:ext cx="8229240" cy="3981240"/>
          </a:xfrm>
          <a:prstGeom prst="rect">
            <a:avLst/>
          </a:prstGeom>
          <a:noFill/>
          <a:ln w="0">
            <a:noFill/>
          </a:ln>
        </p:spPr>
        <p:txBody>
          <a:bodyPr lIns="0" rIns="0" tIns="0" bIns="0" anchor="ctr">
            <a:noAutofit/>
          </a:bodyPr>
          <a:p>
            <a:pPr algn="ctr">
              <a:buNone/>
            </a:pPr>
            <a:endParaRPr b="0" lang="en-IN" sz="3200" spc="-1" strike="noStrike">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39"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
        <p:nvSpPr>
          <p:cNvPr id="140"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141"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142"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4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
        <p:nvSpPr>
          <p:cNvPr id="144"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145"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146"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47"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
        <p:nvSpPr>
          <p:cNvPr id="148"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149"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150"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5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
        <p:nvSpPr>
          <p:cNvPr id="152"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153"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5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
        <p:nvSpPr>
          <p:cNvPr id="155"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156"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157"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158"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59"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
        <p:nvSpPr>
          <p:cNvPr id="160"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161"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162"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163"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164"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165"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2" name="PlaceHolder 1"/>
          <p:cNvSpPr>
            <a:spLocks noGrp="1"/>
          </p:cNvSpPr>
          <p:nvPr>
            <p:ph type="subTitle"/>
          </p:nvPr>
        </p:nvSpPr>
        <p:spPr>
          <a:xfrm>
            <a:off x="457200" y="205200"/>
            <a:ext cx="8229240" cy="3981240"/>
          </a:xfrm>
          <a:prstGeom prst="rect">
            <a:avLst/>
          </a:prstGeom>
          <a:noFill/>
          <a:ln w="0">
            <a:noFill/>
          </a:ln>
        </p:spPr>
        <p:txBody>
          <a:bodyPr lIns="0" rIns="0" tIns="0" bIns="0" anchor="ctr">
            <a:noAutofit/>
          </a:bodyPr>
          <a:p>
            <a:pPr algn="ctr">
              <a:buNone/>
            </a:pPr>
            <a:endParaRPr b="0" lang="en-IN"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
        <p:nvSpPr>
          <p:cNvPr id="14"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15"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16"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7"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
        <p:nvSpPr>
          <p:cNvPr id="18"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19"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20"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
        <p:nvSpPr>
          <p:cNvPr id="22"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23"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24"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2.jpeg"/><Relationship Id="rId3" Type="http://schemas.openxmlformats.org/officeDocument/2006/relationships/image" Target="../media/image3.png"/><Relationship Id="rId4" Type="http://schemas.openxmlformats.org/officeDocument/2006/relationships/slideLayout" Target="../slideLayouts/slideLayout13.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slideLayout" Target="../slideLayouts/slideLayout17.xml"/><Relationship Id="rId9" Type="http://schemas.openxmlformats.org/officeDocument/2006/relationships/slideLayout" Target="../slideLayouts/slideLayout18.xml"/><Relationship Id="rId10" Type="http://schemas.openxmlformats.org/officeDocument/2006/relationships/slideLayout" Target="../slideLayouts/slideLayout19.xml"/><Relationship Id="rId11" Type="http://schemas.openxmlformats.org/officeDocument/2006/relationships/slideLayout" Target="../slideLayouts/slideLayout20.xml"/><Relationship Id="rId12" Type="http://schemas.openxmlformats.org/officeDocument/2006/relationships/slideLayout" Target="../slideLayouts/slideLayout21.xml"/><Relationship Id="rId13" Type="http://schemas.openxmlformats.org/officeDocument/2006/relationships/slideLayout" Target="../slideLayouts/slideLayout22.xml"/><Relationship Id="rId14" Type="http://schemas.openxmlformats.org/officeDocument/2006/relationships/slideLayout" Target="../slideLayouts/slideLayout23.xml"/><Relationship Id="rId15"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4.png"/><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slideLayout" Target="../slideLayouts/slideLayout25.xml"/><Relationship Id="rId6" Type="http://schemas.openxmlformats.org/officeDocument/2006/relationships/slideLayout" Target="../slideLayouts/slideLayout26.xml"/><Relationship Id="rId7" Type="http://schemas.openxmlformats.org/officeDocument/2006/relationships/slideLayout" Target="../slideLayouts/slideLayout27.xml"/><Relationship Id="rId8" Type="http://schemas.openxmlformats.org/officeDocument/2006/relationships/slideLayout" Target="../slideLayouts/slideLayout28.xml"/><Relationship Id="rId9" Type="http://schemas.openxmlformats.org/officeDocument/2006/relationships/slideLayout" Target="../slideLayouts/slideLayout29.xml"/><Relationship Id="rId10" Type="http://schemas.openxmlformats.org/officeDocument/2006/relationships/slideLayout" Target="../slideLayouts/slideLayout30.xml"/><Relationship Id="rId11" Type="http://schemas.openxmlformats.org/officeDocument/2006/relationships/slideLayout" Target="../slideLayouts/slideLayout31.xml"/><Relationship Id="rId12" Type="http://schemas.openxmlformats.org/officeDocument/2006/relationships/slideLayout" Target="../slideLayouts/slideLayout32.xml"/><Relationship Id="rId13" Type="http://schemas.openxmlformats.org/officeDocument/2006/relationships/slideLayout" Target="../slideLayouts/slideLayout33.xml"/><Relationship Id="rId14" Type="http://schemas.openxmlformats.org/officeDocument/2006/relationships/slideLayout" Target="../slideLayouts/slideLayout34.xml"/><Relationship Id="rId15" Type="http://schemas.openxmlformats.org/officeDocument/2006/relationships/slideLayout" Target="../slideLayouts/slideLayout35.xml"/><Relationship Id="rId16"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7.png"/><Relationship Id="rId3" Type="http://schemas.openxmlformats.org/officeDocument/2006/relationships/image" Target="../media/image8.png"/><Relationship Id="rId4" Type="http://schemas.openxmlformats.org/officeDocument/2006/relationships/slideLayout" Target="../slideLayouts/slideLayout37.xml"/><Relationship Id="rId5" Type="http://schemas.openxmlformats.org/officeDocument/2006/relationships/slideLayout" Target="../slideLayouts/slideLayout38.xml"/><Relationship Id="rId6" Type="http://schemas.openxmlformats.org/officeDocument/2006/relationships/slideLayout" Target="../slideLayouts/slideLayout39.xml"/><Relationship Id="rId7" Type="http://schemas.openxmlformats.org/officeDocument/2006/relationships/slideLayout" Target="../slideLayouts/slideLayout40.xml"/><Relationship Id="rId8" Type="http://schemas.openxmlformats.org/officeDocument/2006/relationships/slideLayout" Target="../slideLayouts/slideLayout41.xml"/><Relationship Id="rId9" Type="http://schemas.openxmlformats.org/officeDocument/2006/relationships/slideLayout" Target="../slideLayouts/slideLayout42.xml"/><Relationship Id="rId10" Type="http://schemas.openxmlformats.org/officeDocument/2006/relationships/slideLayout" Target="../slideLayouts/slideLayout43.xml"/><Relationship Id="rId11" Type="http://schemas.openxmlformats.org/officeDocument/2006/relationships/slideLayout" Target="../slideLayouts/slideLayout44.xml"/><Relationship Id="rId12" Type="http://schemas.openxmlformats.org/officeDocument/2006/relationships/slideLayout" Target="../slideLayouts/slideLayout45.xml"/><Relationship Id="rId13" Type="http://schemas.openxmlformats.org/officeDocument/2006/relationships/slideLayout" Target="../slideLayouts/slideLayout46.xml"/><Relationship Id="rId14" Type="http://schemas.openxmlformats.org/officeDocument/2006/relationships/slideLayout" Target="../slideLayouts/slideLayout47.xml"/><Relationship Id="rId15" Type="http://schemas.openxmlformats.org/officeDocument/2006/relationships/slideLayout" Target="../slideLayouts/slideLayout48.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0" name="Google Shape;7;p214" descr="Diagram&#10;&#10;Description automatically generated"/>
          <p:cNvPicPr/>
          <p:nvPr/>
        </p:nvPicPr>
        <p:blipFill>
          <a:blip r:embed="rId2"/>
          <a:stretch/>
        </p:blipFill>
        <p:spPr>
          <a:xfrm>
            <a:off x="0" y="4320"/>
            <a:ext cx="9143640" cy="5134680"/>
          </a:xfrm>
          <a:prstGeom prst="rect">
            <a:avLst/>
          </a:prstGeom>
          <a:ln w="0">
            <a:noFill/>
          </a:ln>
        </p:spPr>
      </p:pic>
      <p:sp>
        <p:nvSpPr>
          <p:cNvPr id="1" name="Google Shape;8;p214"/>
          <p:cNvSpPr/>
          <p:nvPr/>
        </p:nvSpPr>
        <p:spPr>
          <a:xfrm>
            <a:off x="343800" y="3257280"/>
            <a:ext cx="526680" cy="360"/>
          </a:xfrm>
          <a:custGeom>
            <a:avLst/>
            <a:gdLst/>
            <a:ahLst/>
            <a:rect l="l" t="t" r="r" b="b"/>
            <a:pathLst>
              <a:path w="21600" h="21600">
                <a:moveTo>
                  <a:pt x="0" y="0"/>
                </a:moveTo>
                <a:lnTo>
                  <a:pt x="21600" y="21600"/>
                </a:lnTo>
              </a:path>
            </a:pathLst>
          </a:custGeom>
          <a:noFill/>
          <a:ln w="28575">
            <a:solidFill>
              <a:srgbClr val="22366a"/>
            </a:solidFill>
            <a:round/>
          </a:ln>
        </p:spPr>
        <p:style>
          <a:lnRef idx="0"/>
          <a:fillRef idx="0"/>
          <a:effectRef idx="0"/>
          <a:fontRef idx="minor"/>
        </p:style>
      </p:sp>
      <p:sp>
        <p:nvSpPr>
          <p:cNvPr id="2" name="PlaceHolder 1"/>
          <p:cNvSpPr>
            <a:spLocks noGrp="1"/>
          </p:cNvSpPr>
          <p:nvPr>
            <p:ph type="body"/>
          </p:nvPr>
        </p:nvSpPr>
        <p:spPr>
          <a:xfrm>
            <a:off x="261360" y="2640960"/>
            <a:ext cx="3311280" cy="440280"/>
          </a:xfrm>
          <a:prstGeom prst="rect">
            <a:avLst/>
          </a:prstGeom>
          <a:noFill/>
          <a:ln w="0">
            <a:noFill/>
          </a:ln>
        </p:spPr>
        <p:txBody>
          <a:bodyPr anchor="t">
            <a:noAutofit/>
          </a:bodyPr>
          <a:p>
            <a:pPr marL="432000" indent="-324000">
              <a:spcBef>
                <a:spcPts val="1417"/>
              </a:spcBef>
              <a:buClr>
                <a:srgbClr val="000000"/>
              </a:buClr>
              <a:buSzPct val="45000"/>
              <a:buFont typeface="Wingdings" charset="2"/>
              <a:buChar char=""/>
            </a:pPr>
            <a:r>
              <a:rPr b="0" lang="en-IN" sz="2400" spc="-1" strike="noStrike">
                <a:solidFill>
                  <a:srgbClr val="000000"/>
                </a:solidFill>
                <a:latin typeface="Arial"/>
              </a:rPr>
              <a:t>Click to edit the outline text </a:t>
            </a:r>
            <a:r>
              <a:rPr b="0" lang="en-IN" sz="2400" spc="-1" strike="noStrike">
                <a:solidFill>
                  <a:srgbClr val="000000"/>
                </a:solidFill>
                <a:latin typeface="Arial"/>
              </a:rPr>
              <a:t>format</a:t>
            </a:r>
            <a:endParaRPr b="0" lang="en-IN" sz="2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2400" spc="-1" strike="noStrike">
                <a:solidFill>
                  <a:srgbClr val="000000"/>
                </a:solidFill>
                <a:latin typeface="Arial"/>
              </a:rPr>
              <a:t>Second Outline Level</a:t>
            </a:r>
            <a:endParaRPr b="0" lang="en-IN" sz="2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2400" spc="-1" strike="noStrike">
                <a:solidFill>
                  <a:srgbClr val="000000"/>
                </a:solidFill>
                <a:latin typeface="Arial"/>
              </a:rPr>
              <a:t>Third Outline Level</a:t>
            </a:r>
            <a:endParaRPr b="0" lang="en-IN"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2400" spc="-1" strike="noStrike">
                <a:solidFill>
                  <a:srgbClr val="000000"/>
                </a:solidFill>
                <a:latin typeface="Arial"/>
              </a:rPr>
              <a:t>Fourth Outline Level</a:t>
            </a:r>
            <a:endParaRPr b="0" lang="en-IN" sz="2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400" spc="-1" strike="noStrike">
                <a:solidFill>
                  <a:srgbClr val="000000"/>
                </a:solidFill>
                <a:latin typeface="Arial"/>
              </a:rPr>
              <a:t>Fifth Outline </a:t>
            </a:r>
            <a:r>
              <a:rPr b="0" lang="en-IN" sz="2400" spc="-1" strike="noStrike">
                <a:solidFill>
                  <a:srgbClr val="000000"/>
                </a:solidFill>
                <a:latin typeface="Arial"/>
              </a:rPr>
              <a:t>Level</a:t>
            </a:r>
            <a:endParaRPr b="0" lang="en-IN" sz="24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400" spc="-1" strike="noStrike">
                <a:solidFill>
                  <a:srgbClr val="000000"/>
                </a:solidFill>
                <a:latin typeface="Arial"/>
              </a:rPr>
              <a:t>Sixth Outline </a:t>
            </a:r>
            <a:r>
              <a:rPr b="0" lang="en-IN" sz="2400" spc="-1" strike="noStrike">
                <a:solidFill>
                  <a:srgbClr val="000000"/>
                </a:solidFill>
                <a:latin typeface="Arial"/>
              </a:rPr>
              <a:t>Level</a:t>
            </a:r>
            <a:endParaRPr b="0" lang="en-IN" sz="24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400" spc="-1" strike="noStrike">
                <a:solidFill>
                  <a:srgbClr val="000000"/>
                </a:solidFill>
                <a:latin typeface="Arial"/>
              </a:rPr>
              <a:t>Seventh </a:t>
            </a:r>
            <a:r>
              <a:rPr b="0" lang="en-IN" sz="2400" spc="-1" strike="noStrike">
                <a:solidFill>
                  <a:srgbClr val="000000"/>
                </a:solidFill>
                <a:latin typeface="Arial"/>
              </a:rPr>
              <a:t>Outline </a:t>
            </a:r>
            <a:r>
              <a:rPr b="0" lang="en-IN" sz="2400" spc="-1" strike="noStrike">
                <a:solidFill>
                  <a:srgbClr val="000000"/>
                </a:solidFill>
                <a:latin typeface="Arial"/>
              </a:rPr>
              <a:t>Level</a:t>
            </a:r>
            <a:endParaRPr b="0" lang="en-IN" sz="2400" spc="-1" strike="noStrike">
              <a:solidFill>
                <a:srgbClr val="000000"/>
              </a:solidFill>
              <a:latin typeface="Arial"/>
            </a:endParaRPr>
          </a:p>
        </p:txBody>
      </p:sp>
      <p:sp>
        <p:nvSpPr>
          <p:cNvPr id="3" name="PlaceHolder 2"/>
          <p:cNvSpPr>
            <a:spLocks noGrp="1"/>
          </p:cNvSpPr>
          <p:nvPr>
            <p:ph type="title"/>
          </p:nvPr>
        </p:nvSpPr>
        <p:spPr>
          <a:xfrm>
            <a:off x="457200" y="205200"/>
            <a:ext cx="8229240" cy="858600"/>
          </a:xfrm>
          <a:prstGeom prst="rect">
            <a:avLst/>
          </a:prstGeom>
          <a:noFill/>
          <a:ln w="0">
            <a:noFill/>
          </a:ln>
        </p:spPr>
        <p:txBody>
          <a:bodyPr lIns="0" rIns="0" tIns="0" bIns="0" anchor="ctr">
            <a:noAutofit/>
          </a:bodyPr>
          <a:p>
            <a:r>
              <a:rPr b="0" lang="en-IN" sz="1400" spc="-1" strike="noStrike">
                <a:solidFill>
                  <a:srgbClr val="000000"/>
                </a:solidFill>
                <a:latin typeface="Arial"/>
              </a:rPr>
              <a:t>Click to edit the title text format</a:t>
            </a:r>
            <a:endParaRPr b="0" lang="en-IN" sz="14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40" name="Google Shape;11;p215" descr="A picture containing person, computer, indoor&#10;&#10;Description automatically generated"/>
          <p:cNvPicPr/>
          <p:nvPr/>
        </p:nvPicPr>
        <p:blipFill>
          <a:blip r:embed="rId2"/>
          <a:srcRect l="0" t="0" r="11109" b="0"/>
          <a:stretch/>
        </p:blipFill>
        <p:spPr>
          <a:xfrm flipH="1">
            <a:off x="360" y="0"/>
            <a:ext cx="9143640" cy="5142960"/>
          </a:xfrm>
          <a:prstGeom prst="rect">
            <a:avLst/>
          </a:prstGeom>
          <a:ln w="0">
            <a:noFill/>
          </a:ln>
        </p:spPr>
      </p:pic>
      <p:pic>
        <p:nvPicPr>
          <p:cNvPr id="41" name="Google Shape;12;p215" descr="Shape&#10;&#10;Description automatically generated with low confidence"/>
          <p:cNvPicPr/>
          <p:nvPr/>
        </p:nvPicPr>
        <p:blipFill>
          <a:blip r:embed="rId3"/>
          <a:stretch/>
        </p:blipFill>
        <p:spPr>
          <a:xfrm>
            <a:off x="0" y="0"/>
            <a:ext cx="9143640" cy="5147640"/>
          </a:xfrm>
          <a:prstGeom prst="rect">
            <a:avLst/>
          </a:prstGeom>
          <a:ln w="0">
            <a:noFill/>
          </a:ln>
        </p:spPr>
      </p:pic>
      <p:sp>
        <p:nvSpPr>
          <p:cNvPr id="42" name="Google Shape;13;p215"/>
          <p:cNvSpPr/>
          <p:nvPr/>
        </p:nvSpPr>
        <p:spPr>
          <a:xfrm>
            <a:off x="0" y="638280"/>
            <a:ext cx="4733640" cy="4030560"/>
          </a:xfrm>
          <a:prstGeom prst="rect">
            <a:avLst/>
          </a:prstGeom>
          <a:solidFill>
            <a:schemeClr val="dk2"/>
          </a:solidFill>
          <a:ln w="0">
            <a:noFill/>
          </a:ln>
        </p:spPr>
        <p:style>
          <a:lnRef idx="0"/>
          <a:fillRef idx="0"/>
          <a:effectRef idx="0"/>
          <a:fontRef idx="minor"/>
        </p:style>
      </p:sp>
      <p:sp>
        <p:nvSpPr>
          <p:cNvPr id="43" name="Google Shape;14;p215"/>
          <p:cNvSpPr/>
          <p:nvPr/>
        </p:nvSpPr>
        <p:spPr>
          <a:xfrm>
            <a:off x="0" y="820080"/>
            <a:ext cx="144360" cy="323280"/>
          </a:xfrm>
          <a:prstGeom prst="rect">
            <a:avLst/>
          </a:prstGeom>
          <a:solidFill>
            <a:schemeClr val="lt2"/>
          </a:solidFill>
          <a:ln w="0">
            <a:noFill/>
          </a:ln>
        </p:spPr>
        <p:style>
          <a:lnRef idx="0"/>
          <a:fillRef idx="0"/>
          <a:effectRef idx="0"/>
          <a:fontRef idx="minor"/>
        </p:style>
      </p:sp>
      <p:sp>
        <p:nvSpPr>
          <p:cNvPr id="44" name="PlaceHolder 1"/>
          <p:cNvSpPr>
            <a:spLocks noGrp="1"/>
          </p:cNvSpPr>
          <p:nvPr>
            <p:ph type="title"/>
          </p:nvPr>
        </p:nvSpPr>
        <p:spPr>
          <a:xfrm>
            <a:off x="144720" y="810720"/>
            <a:ext cx="3421080" cy="343800"/>
          </a:xfrm>
          <a:prstGeom prst="rect">
            <a:avLst/>
          </a:prstGeom>
          <a:noFill/>
          <a:ln w="0">
            <a:noFill/>
          </a:ln>
        </p:spPr>
        <p:txBody>
          <a:bodyPr lIns="90000" anchor="ctr">
            <a:normAutofit fontScale="97000"/>
          </a:bodyPr>
          <a:p>
            <a:r>
              <a:rPr b="0" lang="en-IN" sz="1700" spc="-1" strike="noStrike">
                <a:solidFill>
                  <a:srgbClr val="000000"/>
                </a:solidFill>
                <a:latin typeface="Arial"/>
              </a:rPr>
              <a:t>Click to edit the title text format</a:t>
            </a:r>
            <a:endParaRPr b="0" lang="en-IN" sz="1700" spc="-1" strike="noStrike">
              <a:solidFill>
                <a:srgbClr val="000000"/>
              </a:solidFill>
              <a:latin typeface="Arial"/>
            </a:endParaRPr>
          </a:p>
        </p:txBody>
      </p:sp>
      <p:sp>
        <p:nvSpPr>
          <p:cNvPr id="45" name="PlaceHolder 2"/>
          <p:cNvSpPr>
            <a:spLocks noGrp="1"/>
          </p:cNvSpPr>
          <p:nvPr>
            <p:ph type="body"/>
          </p:nvPr>
        </p:nvSpPr>
        <p:spPr>
          <a:xfrm>
            <a:off x="144720" y="1295640"/>
            <a:ext cx="4548240" cy="3035880"/>
          </a:xfrm>
          <a:prstGeom prst="rect">
            <a:avLst/>
          </a:prstGeom>
          <a:noFill/>
          <a:ln w="0">
            <a:noFill/>
          </a:ln>
        </p:spPr>
        <p:txBody>
          <a:bodyPr anchor="t">
            <a:noAutofit/>
          </a:bodyPr>
          <a:p>
            <a:pPr marL="432000" indent="-324000">
              <a:spcBef>
                <a:spcPts val="1417"/>
              </a:spcBef>
              <a:buClr>
                <a:srgbClr val="000000"/>
              </a:buClr>
              <a:buSzPct val="45000"/>
              <a:buFont typeface="Wingdings" charset="2"/>
              <a:buChar char=""/>
            </a:pPr>
            <a:r>
              <a:rPr b="0" lang="en-IN" sz="1300" spc="-1" strike="noStrike">
                <a:solidFill>
                  <a:srgbClr val="000000"/>
                </a:solidFill>
                <a:latin typeface="Arial"/>
              </a:rPr>
              <a:t>Click to edit the outline text format</a:t>
            </a:r>
            <a:endParaRPr b="0" lang="en-IN" sz="13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1300" spc="-1" strike="noStrike">
                <a:solidFill>
                  <a:srgbClr val="000000"/>
                </a:solidFill>
                <a:latin typeface="Arial"/>
              </a:rPr>
              <a:t>Second Outline Level</a:t>
            </a:r>
            <a:endParaRPr b="0" lang="en-IN" sz="13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1300" spc="-1" strike="noStrike">
                <a:solidFill>
                  <a:srgbClr val="000000"/>
                </a:solidFill>
                <a:latin typeface="Arial"/>
              </a:rPr>
              <a:t>Third Outline Level</a:t>
            </a:r>
            <a:endParaRPr b="0" lang="en-IN" sz="13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1300" spc="-1" strike="noStrike">
                <a:solidFill>
                  <a:srgbClr val="000000"/>
                </a:solidFill>
                <a:latin typeface="Arial"/>
              </a:rPr>
              <a:t>Fourth Outline Level</a:t>
            </a:r>
            <a:endParaRPr b="0" lang="en-IN" sz="13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1300" spc="-1" strike="noStrike">
                <a:solidFill>
                  <a:srgbClr val="000000"/>
                </a:solidFill>
                <a:latin typeface="Arial"/>
              </a:rPr>
              <a:t>Fifth Outline Level</a:t>
            </a:r>
            <a:endParaRPr b="0" lang="en-IN" sz="13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1300" spc="-1" strike="noStrike">
                <a:solidFill>
                  <a:srgbClr val="000000"/>
                </a:solidFill>
                <a:latin typeface="Arial"/>
              </a:rPr>
              <a:t>Sixth Outline </a:t>
            </a:r>
            <a:r>
              <a:rPr b="0" lang="en-IN" sz="1300" spc="-1" strike="noStrike">
                <a:solidFill>
                  <a:srgbClr val="000000"/>
                </a:solidFill>
                <a:latin typeface="Arial"/>
              </a:rPr>
              <a:t>Level</a:t>
            </a:r>
            <a:endParaRPr b="0" lang="en-IN" sz="13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1300" spc="-1" strike="noStrike">
                <a:solidFill>
                  <a:srgbClr val="000000"/>
                </a:solidFill>
                <a:latin typeface="Arial"/>
              </a:rPr>
              <a:t>Seventh </a:t>
            </a:r>
            <a:r>
              <a:rPr b="0" lang="en-IN" sz="1300" spc="-1" strike="noStrike">
                <a:solidFill>
                  <a:srgbClr val="000000"/>
                </a:solidFill>
                <a:latin typeface="Arial"/>
              </a:rPr>
              <a:t>Outline </a:t>
            </a:r>
            <a:r>
              <a:rPr b="0" lang="en-IN" sz="1300" spc="-1" strike="noStrike">
                <a:solidFill>
                  <a:srgbClr val="000000"/>
                </a:solidFill>
                <a:latin typeface="Arial"/>
              </a:rPr>
              <a:t>Level</a:t>
            </a:r>
            <a:endParaRPr b="0" lang="en-IN" sz="13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82" name="Google Shape;18;p217" descr="A computer on a table&#10;&#10;Description automatically generated with medium confidence"/>
          <p:cNvPicPr/>
          <p:nvPr/>
        </p:nvPicPr>
        <p:blipFill>
          <a:blip r:embed="rId2"/>
          <a:srcRect l="0" t="8552" r="1749" b="8552"/>
          <a:stretch/>
        </p:blipFill>
        <p:spPr>
          <a:xfrm>
            <a:off x="0" y="0"/>
            <a:ext cx="9143640" cy="5143320"/>
          </a:xfrm>
          <a:prstGeom prst="rect">
            <a:avLst/>
          </a:prstGeom>
          <a:ln w="0">
            <a:noFill/>
          </a:ln>
        </p:spPr>
      </p:pic>
      <p:pic>
        <p:nvPicPr>
          <p:cNvPr id="83" name="Google Shape;19;p217" descr="Shape&#10;&#10;Description automatically generated with low confidence"/>
          <p:cNvPicPr/>
          <p:nvPr/>
        </p:nvPicPr>
        <p:blipFill>
          <a:blip r:embed="rId3"/>
          <a:stretch/>
        </p:blipFill>
        <p:spPr>
          <a:xfrm>
            <a:off x="0" y="0"/>
            <a:ext cx="9143640" cy="5142960"/>
          </a:xfrm>
          <a:prstGeom prst="rect">
            <a:avLst/>
          </a:prstGeom>
          <a:ln w="0">
            <a:noFill/>
          </a:ln>
        </p:spPr>
      </p:pic>
      <p:sp>
        <p:nvSpPr>
          <p:cNvPr id="84" name="Google Shape;20;p217"/>
          <p:cNvSpPr/>
          <p:nvPr/>
        </p:nvSpPr>
        <p:spPr>
          <a:xfrm>
            <a:off x="2240640" y="1407960"/>
            <a:ext cx="4811040" cy="76320"/>
          </a:xfrm>
          <a:prstGeom prst="rect">
            <a:avLst/>
          </a:prstGeom>
          <a:solidFill>
            <a:srgbClr val="f0c8ce"/>
          </a:solidFill>
          <a:ln w="0">
            <a:noFill/>
          </a:ln>
        </p:spPr>
        <p:style>
          <a:lnRef idx="0"/>
          <a:fillRef idx="0"/>
          <a:effectRef idx="0"/>
          <a:fontRef idx="minor"/>
        </p:style>
      </p:sp>
      <p:pic>
        <p:nvPicPr>
          <p:cNvPr id="85" name="Google Shape;21;p217" descr="Shape&#10;&#10;Description automatically generated with low confidence"/>
          <p:cNvPicPr/>
          <p:nvPr/>
        </p:nvPicPr>
        <p:blipFill>
          <a:blip r:embed="rId4"/>
          <a:stretch/>
        </p:blipFill>
        <p:spPr>
          <a:xfrm>
            <a:off x="2692800" y="1785240"/>
            <a:ext cx="1180800" cy="1180800"/>
          </a:xfrm>
          <a:prstGeom prst="rect">
            <a:avLst/>
          </a:prstGeom>
          <a:ln w="0">
            <a:noFill/>
          </a:ln>
        </p:spPr>
      </p:pic>
      <p:sp>
        <p:nvSpPr>
          <p:cNvPr id="86" name="Google Shape;22;p217"/>
          <p:cNvSpPr/>
          <p:nvPr/>
        </p:nvSpPr>
        <p:spPr>
          <a:xfrm>
            <a:off x="2233440" y="613440"/>
            <a:ext cx="4818240" cy="794160"/>
          </a:xfrm>
          <a:prstGeom prst="rect">
            <a:avLst/>
          </a:prstGeom>
          <a:solidFill>
            <a:schemeClr val="dk2"/>
          </a:solidFill>
          <a:ln w="0">
            <a:noFill/>
          </a:ln>
        </p:spPr>
        <p:style>
          <a:lnRef idx="0"/>
          <a:fillRef idx="0"/>
          <a:effectRef idx="0"/>
          <a:fontRef idx="minor"/>
        </p:style>
      </p:sp>
      <p:sp>
        <p:nvSpPr>
          <p:cNvPr id="87" name="PlaceHolder 1"/>
          <p:cNvSpPr>
            <a:spLocks noGrp="1"/>
          </p:cNvSpPr>
          <p:nvPr>
            <p:ph type="body"/>
          </p:nvPr>
        </p:nvSpPr>
        <p:spPr>
          <a:xfrm>
            <a:off x="2634120" y="802440"/>
            <a:ext cx="4016520" cy="448920"/>
          </a:xfrm>
          <a:prstGeom prst="rect">
            <a:avLst/>
          </a:prstGeom>
          <a:noFill/>
          <a:ln w="0">
            <a:noFill/>
          </a:ln>
        </p:spPr>
        <p:txBody>
          <a:bodyPr anchor="ctr">
            <a:normAutofit fontScale="15000"/>
          </a:bodyPr>
          <a:p>
            <a:pPr marL="432000" indent="-324000">
              <a:spcBef>
                <a:spcPts val="1417"/>
              </a:spcBef>
              <a:buClr>
                <a:srgbClr val="000000"/>
              </a:buClr>
              <a:buSzPct val="45000"/>
              <a:buFont typeface="Wingdings" charset="2"/>
              <a:buChar char=""/>
            </a:pPr>
            <a:r>
              <a:rPr b="0" lang="en-IN" sz="1800" spc="-1" strike="noStrike">
                <a:solidFill>
                  <a:srgbClr val="000000"/>
                </a:solidFill>
                <a:latin typeface="Arial"/>
              </a:rPr>
              <a:t>Click to edit the outline text format</a:t>
            </a:r>
            <a:endParaRPr b="0" lang="en-IN"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1800" spc="-1" strike="noStrike">
                <a:solidFill>
                  <a:srgbClr val="000000"/>
                </a:solidFill>
                <a:latin typeface="Arial"/>
              </a:rPr>
              <a:t>Second Outline Level</a:t>
            </a:r>
            <a:endParaRPr b="0" lang="en-IN"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1800" spc="-1" strike="noStrike">
                <a:solidFill>
                  <a:srgbClr val="000000"/>
                </a:solidFill>
                <a:latin typeface="Arial"/>
              </a:rPr>
              <a:t>Third Outline Level</a:t>
            </a:r>
            <a:endParaRPr b="0" lang="en-IN"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1800" spc="-1" strike="noStrike">
                <a:solidFill>
                  <a:srgbClr val="000000"/>
                </a:solidFill>
                <a:latin typeface="Arial"/>
              </a:rPr>
              <a:t>Fourth Outline Level</a:t>
            </a:r>
            <a:endParaRPr b="0" lang="en-IN"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1800" spc="-1" strike="noStrike">
                <a:solidFill>
                  <a:srgbClr val="000000"/>
                </a:solidFill>
                <a:latin typeface="Arial"/>
              </a:rPr>
              <a:t>Fifth Outline Level</a:t>
            </a:r>
            <a:endParaRPr b="0" lang="en-IN"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1800" spc="-1" strike="noStrike">
                <a:solidFill>
                  <a:srgbClr val="000000"/>
                </a:solidFill>
                <a:latin typeface="Arial"/>
              </a:rPr>
              <a:t>Sixth Outline Level</a:t>
            </a:r>
            <a:endParaRPr b="0" lang="en-IN"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1800" spc="-1" strike="noStrike">
                <a:solidFill>
                  <a:srgbClr val="000000"/>
                </a:solidFill>
                <a:latin typeface="Arial"/>
              </a:rPr>
              <a:t>Seventh Outline Level</a:t>
            </a:r>
            <a:endParaRPr b="0" lang="en-IN" sz="1800" spc="-1" strike="noStrike">
              <a:solidFill>
                <a:srgbClr val="000000"/>
              </a:solidFill>
              <a:latin typeface="Arial"/>
            </a:endParaRPr>
          </a:p>
        </p:txBody>
      </p:sp>
      <p:sp>
        <p:nvSpPr>
          <p:cNvPr id="88" name="PlaceHolder 2"/>
          <p:cNvSpPr>
            <a:spLocks noGrp="1"/>
          </p:cNvSpPr>
          <p:nvPr>
            <p:ph type="body"/>
          </p:nvPr>
        </p:nvSpPr>
        <p:spPr>
          <a:xfrm>
            <a:off x="4079520" y="1996920"/>
            <a:ext cx="2721960" cy="448920"/>
          </a:xfrm>
          <a:prstGeom prst="rect">
            <a:avLst/>
          </a:prstGeom>
          <a:noFill/>
          <a:ln w="0">
            <a:noFill/>
          </a:ln>
        </p:spPr>
        <p:txBody>
          <a:bodyPr anchor="ctr">
            <a:normAutofit fontScale="17000"/>
          </a:bodyPr>
          <a:p>
            <a:pPr marL="432000" indent="-324000">
              <a:spcBef>
                <a:spcPts val="1417"/>
              </a:spcBef>
              <a:buClr>
                <a:srgbClr val="000000"/>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1400" spc="-1" strike="noStrike">
                <a:solidFill>
                  <a:srgbClr val="000000"/>
                </a:solidFill>
                <a:latin typeface="Arial"/>
              </a:rPr>
              <a:t>Fifth Outline Level</a:t>
            </a:r>
            <a:endParaRPr b="0" lang="en-IN" sz="14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1400" spc="-1" strike="noStrike">
                <a:solidFill>
                  <a:srgbClr val="000000"/>
                </a:solidFill>
                <a:latin typeface="Arial"/>
              </a:rPr>
              <a:t>Sixth Outline Level</a:t>
            </a:r>
            <a:endParaRPr b="0" lang="en-IN" sz="14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1400" spc="-1" strike="noStrike">
                <a:solidFill>
                  <a:srgbClr val="000000"/>
                </a:solidFill>
                <a:latin typeface="Arial"/>
              </a:rPr>
              <a:t>Seventh Outline Level</a:t>
            </a:r>
            <a:endParaRPr b="0" lang="en-IN" sz="1400" spc="-1" strike="noStrike">
              <a:solidFill>
                <a:srgbClr val="000000"/>
              </a:solidFill>
              <a:latin typeface="Arial"/>
            </a:endParaRPr>
          </a:p>
        </p:txBody>
      </p:sp>
      <p:sp>
        <p:nvSpPr>
          <p:cNvPr id="89" name="PlaceHolder 3"/>
          <p:cNvSpPr>
            <a:spLocks noGrp="1"/>
          </p:cNvSpPr>
          <p:nvPr>
            <p:ph type="title"/>
          </p:nvPr>
        </p:nvSpPr>
        <p:spPr>
          <a:xfrm>
            <a:off x="457200" y="205200"/>
            <a:ext cx="8229240" cy="858600"/>
          </a:xfrm>
          <a:prstGeom prst="rect">
            <a:avLst/>
          </a:prstGeom>
          <a:noFill/>
          <a:ln w="0">
            <a:noFill/>
          </a:ln>
        </p:spPr>
        <p:txBody>
          <a:bodyPr lIns="0" rIns="0" tIns="0" bIns="0" anchor="ctr">
            <a:noAutofit/>
          </a:bodyPr>
          <a:p>
            <a:r>
              <a:rPr b="0" lang="en-IN" sz="1400" spc="-1" strike="noStrike">
                <a:solidFill>
                  <a:srgbClr val="000000"/>
                </a:solidFill>
                <a:latin typeface="Arial"/>
              </a:rPr>
              <a:t>Click to edit the title text format</a:t>
            </a:r>
            <a:endParaRPr b="0" lang="en-IN" sz="14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5" r:id="rId5"/>
    <p:sldLayoutId id="2147483676" r:id="rId6"/>
    <p:sldLayoutId id="2147483677" r:id="rId7"/>
    <p:sldLayoutId id="2147483678" r:id="rId8"/>
    <p:sldLayoutId id="2147483679" r:id="rId9"/>
    <p:sldLayoutId id="2147483680" r:id="rId10"/>
    <p:sldLayoutId id="2147483681" r:id="rId11"/>
    <p:sldLayoutId id="2147483682" r:id="rId12"/>
    <p:sldLayoutId id="2147483683" r:id="rId13"/>
    <p:sldLayoutId id="2147483684" r:id="rId14"/>
    <p:sldLayoutId id="2147483685" r:id="rId15"/>
    <p:sldLayoutId id="2147483686" r:id="rId16"/>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126" name="Google Shape;26;p218" descr="Graphical user interface, application&#10;&#10;Description automatically generated"/>
          <p:cNvPicPr/>
          <p:nvPr/>
        </p:nvPicPr>
        <p:blipFill>
          <a:blip r:embed="rId2"/>
          <a:stretch/>
        </p:blipFill>
        <p:spPr>
          <a:xfrm>
            <a:off x="0" y="0"/>
            <a:ext cx="9143640" cy="5143320"/>
          </a:xfrm>
          <a:prstGeom prst="rect">
            <a:avLst/>
          </a:prstGeom>
          <a:ln w="0">
            <a:noFill/>
          </a:ln>
        </p:spPr>
      </p:pic>
      <p:pic>
        <p:nvPicPr>
          <p:cNvPr id="127" name="Google Shape;27;p218" descr="Shape&#10;&#10;Description automatically generated with low confidence"/>
          <p:cNvPicPr/>
          <p:nvPr/>
        </p:nvPicPr>
        <p:blipFill>
          <a:blip r:embed="rId3"/>
          <a:stretch/>
        </p:blipFill>
        <p:spPr>
          <a:xfrm>
            <a:off x="0" y="0"/>
            <a:ext cx="9143640" cy="5143320"/>
          </a:xfrm>
          <a:prstGeom prst="rect">
            <a:avLst/>
          </a:prstGeom>
          <a:ln w="0">
            <a:noFill/>
          </a:ln>
        </p:spPr>
      </p:pic>
      <p:sp>
        <p:nvSpPr>
          <p:cNvPr id="128"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r>
              <a:rPr b="0" lang="en-IN" sz="1400" spc="-1" strike="noStrike">
                <a:solidFill>
                  <a:srgbClr val="000000"/>
                </a:solidFill>
                <a:latin typeface="Arial"/>
              </a:rPr>
              <a:t>Click to edit the title text format</a:t>
            </a:r>
            <a:endParaRPr b="0" lang="en-IN" sz="1400" spc="-1" strike="noStrike">
              <a:solidFill>
                <a:srgbClr val="000000"/>
              </a:solidFill>
              <a:latin typeface="Arial"/>
            </a:endParaRPr>
          </a:p>
        </p:txBody>
      </p:sp>
      <p:sp>
        <p:nvSpPr>
          <p:cNvPr id="129"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7.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37.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6" name="PlaceHolder 1"/>
          <p:cNvSpPr>
            <a:spLocks noGrp="1"/>
          </p:cNvSpPr>
          <p:nvPr>
            <p:ph/>
          </p:nvPr>
        </p:nvSpPr>
        <p:spPr>
          <a:xfrm>
            <a:off x="282240" y="2403360"/>
            <a:ext cx="3805920" cy="440280"/>
          </a:xfrm>
          <a:prstGeom prst="rect">
            <a:avLst/>
          </a:prstGeom>
          <a:noFill/>
          <a:ln w="0">
            <a:noFill/>
          </a:ln>
        </p:spPr>
        <p:txBody>
          <a:bodyPr anchor="t">
            <a:noAutofit/>
          </a:bodyPr>
          <a:p>
            <a:pPr algn="just">
              <a:lnSpc>
                <a:spcPct val="100000"/>
              </a:lnSpc>
              <a:buNone/>
              <a:tabLst>
                <a:tab algn="l" pos="0"/>
              </a:tabLst>
            </a:pPr>
            <a:r>
              <a:rPr b="1" lang="en-US" sz="2400" spc="-1" strike="noStrike">
                <a:solidFill>
                  <a:srgbClr val="223669"/>
                </a:solidFill>
                <a:latin typeface="Public Sans"/>
                <a:ea typeface="Public Sans"/>
              </a:rPr>
              <a:t>CHAT APPLICATION</a:t>
            </a:r>
            <a:endParaRPr b="0" lang="en-IN" sz="2400" spc="-1" strike="noStrike">
              <a:solidFill>
                <a:srgbClr val="000000"/>
              </a:solidFill>
              <a:latin typeface="Arial"/>
            </a:endParaRPr>
          </a:p>
          <a:p>
            <a:pPr>
              <a:lnSpc>
                <a:spcPct val="100000"/>
              </a:lnSpc>
              <a:buNone/>
              <a:tabLst>
                <a:tab algn="l" pos="0"/>
              </a:tabLst>
            </a:pPr>
            <a:r>
              <a:rPr b="1" lang="en-US" sz="2400" spc="-1" strike="noStrike">
                <a:solidFill>
                  <a:srgbClr val="223669"/>
                </a:solidFill>
                <a:latin typeface="Public Sans"/>
                <a:ea typeface="Public Sans"/>
              </a:rPr>
              <a:t>Task 1</a:t>
            </a:r>
            <a:endParaRPr b="0" lang="en-IN"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4" name="PlaceHolder 1"/>
          <p:cNvSpPr>
            <a:spLocks noGrp="1"/>
          </p:cNvSpPr>
          <p:nvPr>
            <p:ph type="title"/>
          </p:nvPr>
        </p:nvSpPr>
        <p:spPr>
          <a:xfrm>
            <a:off x="144720" y="810720"/>
            <a:ext cx="4548240" cy="343800"/>
          </a:xfrm>
          <a:prstGeom prst="rect">
            <a:avLst/>
          </a:prstGeom>
          <a:noFill/>
          <a:ln w="0">
            <a:noFill/>
          </a:ln>
        </p:spPr>
        <p:txBody>
          <a:bodyPr lIns="90000" anchor="ctr">
            <a:normAutofit fontScale="69000"/>
          </a:bodyPr>
          <a:p>
            <a:pPr>
              <a:lnSpc>
                <a:spcPct val="100000"/>
              </a:lnSpc>
              <a:buNone/>
              <a:tabLst>
                <a:tab algn="l" pos="0"/>
              </a:tabLst>
            </a:pPr>
            <a:r>
              <a:rPr b="1" lang="en-US" sz="1700" spc="-1" strike="noStrike">
                <a:solidFill>
                  <a:srgbClr val="ffffff"/>
                </a:solidFill>
                <a:latin typeface="Public Sans"/>
                <a:ea typeface="Public Sans"/>
              </a:rPr>
              <a:t>SOFTWARE REQUIREMENT SPECIFICATION(SRS)</a:t>
            </a:r>
            <a:endParaRPr b="0" lang="en-IN" sz="1700" spc="-1" strike="noStrike">
              <a:solidFill>
                <a:srgbClr val="000000"/>
              </a:solidFill>
              <a:latin typeface="Arial"/>
            </a:endParaRPr>
          </a:p>
        </p:txBody>
      </p:sp>
      <p:sp>
        <p:nvSpPr>
          <p:cNvPr id="185" name="PlaceHolder 2"/>
          <p:cNvSpPr>
            <a:spLocks noGrp="1"/>
          </p:cNvSpPr>
          <p:nvPr>
            <p:ph/>
          </p:nvPr>
        </p:nvSpPr>
        <p:spPr>
          <a:xfrm>
            <a:off x="144720" y="1295640"/>
            <a:ext cx="4548240" cy="3372120"/>
          </a:xfrm>
          <a:prstGeom prst="rect">
            <a:avLst/>
          </a:prstGeom>
          <a:noFill/>
          <a:ln w="0">
            <a:noFill/>
          </a:ln>
        </p:spPr>
        <p:txBody>
          <a:bodyPr anchor="t">
            <a:noAutofit/>
          </a:bodyPr>
          <a:p>
            <a:pPr>
              <a:lnSpc>
                <a:spcPct val="115000"/>
              </a:lnSpc>
              <a:spcBef>
                <a:spcPts val="1199"/>
              </a:spcBef>
              <a:buNone/>
              <a:tabLst>
                <a:tab algn="l" pos="0"/>
              </a:tabLst>
            </a:pPr>
            <a:r>
              <a:rPr b="0" lang="en-US" sz="1300" spc="-1" strike="noStrike">
                <a:solidFill>
                  <a:srgbClr val="ffffff"/>
                </a:solidFill>
                <a:latin typeface="Public Sans"/>
                <a:ea typeface="Public Sans"/>
              </a:rPr>
              <a:t>Risk Management:</a:t>
            </a:r>
            <a:endParaRPr b="0" lang="en-IN" sz="1300" spc="-1" strike="noStrike">
              <a:solidFill>
                <a:srgbClr val="000000"/>
              </a:solidFill>
              <a:latin typeface="Arial"/>
            </a:endParaRPr>
          </a:p>
          <a:p>
            <a:pPr>
              <a:lnSpc>
                <a:spcPct val="115000"/>
              </a:lnSpc>
              <a:spcBef>
                <a:spcPts val="1199"/>
              </a:spcBef>
              <a:buNone/>
              <a:tabLst>
                <a:tab algn="l" pos="0"/>
              </a:tabLst>
            </a:pPr>
            <a:r>
              <a:rPr b="0" lang="en-US" sz="1300" spc="-1" strike="noStrike">
                <a:solidFill>
                  <a:srgbClr val="ffffff"/>
                </a:solidFill>
                <a:latin typeface="Public Sans"/>
                <a:ea typeface="Public Sans"/>
              </a:rPr>
              <a:t> </a:t>
            </a:r>
            <a:r>
              <a:rPr b="0" lang="en-US" sz="1300" spc="-1" strike="noStrike">
                <a:solidFill>
                  <a:srgbClr val="ffffff"/>
                </a:solidFill>
                <a:latin typeface="Public Sans"/>
                <a:ea typeface="Public Sans"/>
              </a:rPr>
              <a:t>The following risks have been identified for the Chat web application:</a:t>
            </a:r>
            <a:endParaRPr b="0" lang="en-IN" sz="1300" spc="-1" strike="noStrike">
              <a:solidFill>
                <a:srgbClr val="000000"/>
              </a:solidFill>
              <a:latin typeface="Arial"/>
            </a:endParaRPr>
          </a:p>
          <a:p>
            <a:pPr marL="457200" indent="-311040">
              <a:lnSpc>
                <a:spcPct val="115000"/>
              </a:lnSpc>
              <a:spcBef>
                <a:spcPts val="1199"/>
              </a:spcBef>
              <a:buClr>
                <a:srgbClr val="ffffff"/>
              </a:buClr>
              <a:buFont typeface="Noto Sans Symbols"/>
              <a:buChar char="●"/>
              <a:tabLst>
                <a:tab algn="l" pos="0"/>
              </a:tabLst>
            </a:pPr>
            <a:r>
              <a:rPr b="0" lang="en-IN" sz="1300" spc="-1" strike="noStrike">
                <a:solidFill>
                  <a:srgbClr val="ffffff"/>
                </a:solidFill>
                <a:latin typeface="Söhne"/>
                <a:ea typeface="Public Sans"/>
              </a:rPr>
              <a:t>Security Risks</a:t>
            </a:r>
            <a:endParaRPr b="0" lang="en-IN" sz="1300" spc="-1" strike="noStrike">
              <a:solidFill>
                <a:srgbClr val="000000"/>
              </a:solidFill>
              <a:latin typeface="Arial"/>
            </a:endParaRPr>
          </a:p>
          <a:p>
            <a:pPr marL="457200" indent="-317520">
              <a:lnSpc>
                <a:spcPct val="115000"/>
              </a:lnSpc>
              <a:buClr>
                <a:srgbClr val="ffffff"/>
              </a:buClr>
              <a:buFont typeface="Noto Sans Symbols"/>
              <a:buChar char="●"/>
              <a:tabLst>
                <a:tab algn="l" pos="0"/>
              </a:tabLst>
            </a:pPr>
            <a:r>
              <a:rPr b="0" lang="en-IN" sz="1300" spc="-1" strike="noStrike">
                <a:solidFill>
                  <a:srgbClr val="ffffff"/>
                </a:solidFill>
                <a:latin typeface="Söhne"/>
                <a:ea typeface="Public Sans"/>
              </a:rPr>
              <a:t>Privacy Risks</a:t>
            </a:r>
            <a:endParaRPr b="0" lang="en-IN" sz="1300" spc="-1" strike="noStrike">
              <a:solidFill>
                <a:srgbClr val="000000"/>
              </a:solidFill>
              <a:latin typeface="Arial"/>
            </a:endParaRPr>
          </a:p>
          <a:p>
            <a:pPr marL="457200" indent="-311040">
              <a:lnSpc>
                <a:spcPct val="115000"/>
              </a:lnSpc>
              <a:buClr>
                <a:srgbClr val="ffffff"/>
              </a:buClr>
              <a:buFont typeface="Noto Sans Symbols"/>
              <a:buChar char="●"/>
              <a:tabLst>
                <a:tab algn="l" pos="0"/>
              </a:tabLst>
            </a:pPr>
            <a:r>
              <a:rPr b="0" lang="en-IN" sz="1300" spc="-1" strike="noStrike">
                <a:solidFill>
                  <a:srgbClr val="ffffff"/>
                </a:solidFill>
                <a:latin typeface="Söhne"/>
                <a:ea typeface="Public Sans"/>
              </a:rPr>
              <a:t>Technical Risks</a:t>
            </a:r>
            <a:endParaRPr b="0" lang="en-IN" sz="1300" spc="-1" strike="noStrike">
              <a:solidFill>
                <a:srgbClr val="000000"/>
              </a:solidFill>
              <a:latin typeface="Arial"/>
            </a:endParaRPr>
          </a:p>
          <a:p>
            <a:pPr marL="457200" indent="-317520">
              <a:lnSpc>
                <a:spcPct val="115000"/>
              </a:lnSpc>
              <a:buClr>
                <a:srgbClr val="ffffff"/>
              </a:buClr>
              <a:buFont typeface="Noto Sans Symbols"/>
              <a:buChar char="●"/>
              <a:tabLst>
                <a:tab algn="l" pos="0"/>
              </a:tabLst>
            </a:pPr>
            <a:r>
              <a:rPr b="0" lang="en-IN" sz="1300" spc="-1" strike="noStrike">
                <a:solidFill>
                  <a:srgbClr val="ffffff"/>
                </a:solidFill>
                <a:latin typeface="Söhne"/>
                <a:ea typeface="Public Sans"/>
              </a:rPr>
              <a:t>User Experience Risks</a:t>
            </a:r>
            <a:endParaRPr b="0" lang="en-IN" sz="1300" spc="-1" strike="noStrike">
              <a:solidFill>
                <a:srgbClr val="000000"/>
              </a:solidFill>
              <a:latin typeface="Arial"/>
            </a:endParaRPr>
          </a:p>
          <a:p>
            <a:pPr marL="457200" indent="-317520">
              <a:lnSpc>
                <a:spcPct val="115000"/>
              </a:lnSpc>
              <a:buClr>
                <a:srgbClr val="ffffff"/>
              </a:buClr>
              <a:buFont typeface="Noto Sans Symbols"/>
              <a:buChar char="●"/>
              <a:tabLst>
                <a:tab algn="l" pos="0"/>
              </a:tabLst>
            </a:pPr>
            <a:r>
              <a:rPr b="0" lang="en-IN" sz="1300" spc="-1" strike="noStrike">
                <a:solidFill>
                  <a:srgbClr val="ffffff"/>
                </a:solidFill>
                <a:latin typeface="Söhne"/>
                <a:ea typeface="Public Sans"/>
              </a:rPr>
              <a:t>Legal and Regulatory Risks</a:t>
            </a:r>
            <a:endParaRPr b="0" lang="en-IN" sz="1300" spc="-1" strike="noStrike">
              <a:solidFill>
                <a:srgbClr val="000000"/>
              </a:solidFill>
              <a:latin typeface="Arial"/>
            </a:endParaRPr>
          </a:p>
          <a:p>
            <a:pPr>
              <a:lnSpc>
                <a:spcPct val="115000"/>
              </a:lnSpc>
              <a:buNone/>
              <a:tabLst>
                <a:tab algn="l" pos="0"/>
              </a:tabLst>
            </a:pPr>
            <a:endParaRPr b="0" lang="en-IN" sz="1300" spc="-1" strike="noStrike">
              <a:solidFill>
                <a:srgbClr val="000000"/>
              </a:solidFill>
              <a:latin typeface="Arial"/>
            </a:endParaRPr>
          </a:p>
          <a:p>
            <a:pPr>
              <a:lnSpc>
                <a:spcPct val="115000"/>
              </a:lnSpc>
              <a:buNone/>
              <a:tabLst>
                <a:tab algn="l" pos="0"/>
              </a:tabLst>
            </a:pPr>
            <a:endParaRPr b="0" lang="en-IN" sz="1300" spc="-1" strike="noStrike">
              <a:solidFill>
                <a:srgbClr val="000000"/>
              </a:solidFill>
              <a:latin typeface="Arial"/>
            </a:endParaRPr>
          </a:p>
          <a:p>
            <a:pPr>
              <a:lnSpc>
                <a:spcPct val="115000"/>
              </a:lnSpc>
              <a:spcBef>
                <a:spcPts val="1199"/>
              </a:spcBef>
              <a:buNone/>
              <a:tabLst>
                <a:tab algn="l" pos="0"/>
              </a:tabLst>
            </a:pPr>
            <a:endParaRPr b="0" lang="en-IN" sz="1300" spc="-1" strike="noStrike">
              <a:solidFill>
                <a:srgbClr val="000000"/>
              </a:solidFill>
              <a:latin typeface="Arial"/>
            </a:endParaRPr>
          </a:p>
          <a:p>
            <a:pPr marL="457200">
              <a:lnSpc>
                <a:spcPct val="115000"/>
              </a:lnSpc>
              <a:spcBef>
                <a:spcPts val="1199"/>
              </a:spcBef>
              <a:buNone/>
              <a:tabLst>
                <a:tab algn="l" pos="0"/>
              </a:tabLst>
            </a:pPr>
            <a:endParaRPr b="0" lang="en-IN" sz="1300" spc="-1" strike="noStrike">
              <a:solidFill>
                <a:srgbClr val="000000"/>
              </a:solidFill>
              <a:latin typeface="Arial"/>
            </a:endParaRPr>
          </a:p>
          <a:p>
            <a:pPr marL="457200">
              <a:lnSpc>
                <a:spcPct val="115000"/>
              </a:lnSpc>
              <a:spcBef>
                <a:spcPts val="1199"/>
              </a:spcBef>
              <a:buNone/>
              <a:tabLst>
                <a:tab algn="l" pos="0"/>
              </a:tabLst>
            </a:pPr>
            <a:endParaRPr b="0" lang="en-IN" sz="1300" spc="-1" strike="noStrike">
              <a:solidFill>
                <a:srgbClr val="000000"/>
              </a:solidFill>
              <a:latin typeface="Arial"/>
            </a:endParaRPr>
          </a:p>
          <a:p>
            <a:pPr>
              <a:lnSpc>
                <a:spcPct val="100000"/>
              </a:lnSpc>
              <a:spcBef>
                <a:spcPts val="1199"/>
              </a:spcBef>
              <a:buNone/>
              <a:tabLst>
                <a:tab algn="l" pos="0"/>
              </a:tabLst>
            </a:pPr>
            <a:endParaRPr b="0" lang="en-IN" sz="13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6" name="PlaceHolder 1"/>
          <p:cNvSpPr>
            <a:spLocks noGrp="1"/>
          </p:cNvSpPr>
          <p:nvPr>
            <p:ph type="title"/>
          </p:nvPr>
        </p:nvSpPr>
        <p:spPr>
          <a:xfrm>
            <a:off x="144720" y="810720"/>
            <a:ext cx="4548240" cy="343800"/>
          </a:xfrm>
          <a:prstGeom prst="rect">
            <a:avLst/>
          </a:prstGeom>
          <a:noFill/>
          <a:ln w="0">
            <a:noFill/>
          </a:ln>
        </p:spPr>
        <p:txBody>
          <a:bodyPr lIns="90000" anchor="ctr">
            <a:normAutofit fontScale="69000"/>
          </a:bodyPr>
          <a:p>
            <a:pPr>
              <a:lnSpc>
                <a:spcPct val="100000"/>
              </a:lnSpc>
              <a:buNone/>
              <a:tabLst>
                <a:tab algn="l" pos="0"/>
              </a:tabLst>
            </a:pPr>
            <a:r>
              <a:rPr b="1" lang="en-US" sz="1700" spc="-1" strike="noStrike">
                <a:solidFill>
                  <a:srgbClr val="ffffff"/>
                </a:solidFill>
                <a:latin typeface="Public Sans"/>
                <a:ea typeface="Public Sans"/>
              </a:rPr>
              <a:t>SOFTWARE REQUIREMENT SPECIFICATION(SRS)</a:t>
            </a:r>
            <a:endParaRPr b="0" lang="en-IN" sz="1700" spc="-1" strike="noStrike">
              <a:solidFill>
                <a:srgbClr val="000000"/>
              </a:solidFill>
              <a:latin typeface="Arial"/>
            </a:endParaRPr>
          </a:p>
        </p:txBody>
      </p:sp>
      <p:sp>
        <p:nvSpPr>
          <p:cNvPr id="187" name="PlaceHolder 2"/>
          <p:cNvSpPr>
            <a:spLocks noGrp="1"/>
          </p:cNvSpPr>
          <p:nvPr>
            <p:ph/>
          </p:nvPr>
        </p:nvSpPr>
        <p:spPr>
          <a:xfrm>
            <a:off x="144720" y="1295640"/>
            <a:ext cx="4548240" cy="3372120"/>
          </a:xfrm>
          <a:prstGeom prst="rect">
            <a:avLst/>
          </a:prstGeom>
          <a:noFill/>
          <a:ln w="0">
            <a:noFill/>
          </a:ln>
        </p:spPr>
        <p:txBody>
          <a:bodyPr anchor="t">
            <a:noAutofit/>
          </a:bodyPr>
          <a:p>
            <a:pPr>
              <a:lnSpc>
                <a:spcPct val="115000"/>
              </a:lnSpc>
              <a:spcBef>
                <a:spcPts val="1199"/>
              </a:spcBef>
              <a:buNone/>
              <a:tabLst>
                <a:tab algn="l" pos="0"/>
              </a:tabLst>
            </a:pPr>
            <a:r>
              <a:rPr b="0" lang="en-US" sz="1300" spc="-1" strike="noStrike">
                <a:solidFill>
                  <a:srgbClr val="ffffff"/>
                </a:solidFill>
                <a:latin typeface="Public Sans"/>
                <a:ea typeface="Public Sans"/>
              </a:rPr>
              <a:t>Risk Mitigation:</a:t>
            </a:r>
            <a:endParaRPr b="0" lang="en-IN" sz="1300" spc="-1" strike="noStrike">
              <a:solidFill>
                <a:srgbClr val="000000"/>
              </a:solidFill>
              <a:latin typeface="Arial"/>
            </a:endParaRPr>
          </a:p>
          <a:p>
            <a:pPr>
              <a:lnSpc>
                <a:spcPct val="115000"/>
              </a:lnSpc>
              <a:spcBef>
                <a:spcPts val="1199"/>
              </a:spcBef>
              <a:buNone/>
              <a:tabLst>
                <a:tab algn="l" pos="0"/>
              </a:tabLst>
            </a:pPr>
            <a:r>
              <a:rPr b="0" lang="en-US" sz="1300" spc="-1" strike="noStrike">
                <a:solidFill>
                  <a:srgbClr val="ffffff"/>
                </a:solidFill>
                <a:latin typeface="Public Sans"/>
                <a:ea typeface="Public Sans"/>
              </a:rPr>
              <a:t> </a:t>
            </a:r>
            <a:r>
              <a:rPr b="0" lang="en-US" sz="1300" spc="-1" strike="noStrike">
                <a:solidFill>
                  <a:srgbClr val="ffffff"/>
                </a:solidFill>
                <a:latin typeface="Public Sans"/>
                <a:ea typeface="Public Sans"/>
              </a:rPr>
              <a:t>The following strategies will be used to mitigate the identified risks:</a:t>
            </a:r>
            <a:endParaRPr b="0" lang="en-IN" sz="1300" spc="-1" strike="noStrike">
              <a:solidFill>
                <a:srgbClr val="000000"/>
              </a:solidFill>
              <a:latin typeface="Arial"/>
            </a:endParaRPr>
          </a:p>
          <a:p>
            <a:pPr marL="457200" indent="-311040">
              <a:lnSpc>
                <a:spcPct val="115000"/>
              </a:lnSpc>
              <a:spcBef>
                <a:spcPts val="1199"/>
              </a:spcBef>
              <a:buClr>
                <a:srgbClr val="ffffff"/>
              </a:buClr>
              <a:buFont typeface="Noto Sans Symbols"/>
              <a:buChar char="●"/>
              <a:tabLst>
                <a:tab algn="l" pos="0"/>
              </a:tabLst>
            </a:pPr>
            <a:r>
              <a:rPr b="0" lang="en-IN" sz="1300" spc="-1" strike="noStrike">
                <a:solidFill>
                  <a:srgbClr val="ffffff"/>
                </a:solidFill>
                <a:latin typeface="Söhne"/>
                <a:ea typeface="Public Sans"/>
              </a:rPr>
              <a:t>Security Mitigation</a:t>
            </a:r>
            <a:endParaRPr b="0" lang="en-IN" sz="1300" spc="-1" strike="noStrike">
              <a:solidFill>
                <a:srgbClr val="000000"/>
              </a:solidFill>
              <a:latin typeface="Arial"/>
            </a:endParaRPr>
          </a:p>
          <a:p>
            <a:pPr marL="457200" indent="-317520">
              <a:lnSpc>
                <a:spcPct val="115000"/>
              </a:lnSpc>
              <a:buClr>
                <a:srgbClr val="ffffff"/>
              </a:buClr>
              <a:buFont typeface="Noto Sans Symbols"/>
              <a:buChar char="●"/>
              <a:tabLst>
                <a:tab algn="l" pos="0"/>
              </a:tabLst>
            </a:pPr>
            <a:r>
              <a:rPr b="0" lang="en-IN" sz="1300" spc="-1" strike="noStrike">
                <a:solidFill>
                  <a:srgbClr val="ffffff"/>
                </a:solidFill>
                <a:latin typeface="Söhne"/>
                <a:ea typeface="Public Sans"/>
              </a:rPr>
              <a:t>Privacy Mitigation</a:t>
            </a:r>
            <a:endParaRPr b="0" lang="en-IN" sz="1300" spc="-1" strike="noStrike">
              <a:solidFill>
                <a:srgbClr val="000000"/>
              </a:solidFill>
              <a:latin typeface="Arial"/>
            </a:endParaRPr>
          </a:p>
          <a:p>
            <a:pPr marL="457200" indent="-317520">
              <a:lnSpc>
                <a:spcPct val="115000"/>
              </a:lnSpc>
              <a:buClr>
                <a:srgbClr val="ffffff"/>
              </a:buClr>
              <a:buFont typeface="Noto Sans Symbols"/>
              <a:buChar char="●"/>
              <a:tabLst>
                <a:tab algn="l" pos="0"/>
              </a:tabLst>
            </a:pPr>
            <a:r>
              <a:rPr b="0" lang="en-IN" sz="1300" spc="-1" strike="noStrike">
                <a:solidFill>
                  <a:srgbClr val="ffffff"/>
                </a:solidFill>
                <a:latin typeface="Söhne"/>
                <a:ea typeface="Public Sans"/>
              </a:rPr>
              <a:t>Technical Mitigation</a:t>
            </a:r>
            <a:endParaRPr b="0" lang="en-IN" sz="1300" spc="-1" strike="noStrike">
              <a:solidFill>
                <a:srgbClr val="000000"/>
              </a:solidFill>
              <a:latin typeface="Arial"/>
            </a:endParaRPr>
          </a:p>
          <a:p>
            <a:pPr marL="457200" indent="-317520">
              <a:lnSpc>
                <a:spcPct val="115000"/>
              </a:lnSpc>
              <a:buClr>
                <a:srgbClr val="ffffff"/>
              </a:buClr>
              <a:buFont typeface="Noto Sans Symbols"/>
              <a:buChar char="●"/>
              <a:tabLst>
                <a:tab algn="l" pos="0"/>
              </a:tabLst>
            </a:pPr>
            <a:r>
              <a:rPr b="0" lang="en-IN" sz="1300" spc="-1" strike="noStrike">
                <a:solidFill>
                  <a:srgbClr val="ffffff"/>
                </a:solidFill>
                <a:latin typeface="Söhne"/>
                <a:ea typeface="Public Sans"/>
              </a:rPr>
              <a:t>User Experience Mitigation</a:t>
            </a:r>
            <a:endParaRPr b="0" lang="en-IN" sz="1300" spc="-1" strike="noStrike">
              <a:solidFill>
                <a:srgbClr val="000000"/>
              </a:solidFill>
              <a:latin typeface="Arial"/>
            </a:endParaRPr>
          </a:p>
          <a:p>
            <a:pPr marL="457200" indent="-317520">
              <a:lnSpc>
                <a:spcPct val="115000"/>
              </a:lnSpc>
              <a:buClr>
                <a:srgbClr val="ffffff"/>
              </a:buClr>
              <a:buFont typeface="Noto Sans Symbols"/>
              <a:buChar char="●"/>
              <a:tabLst>
                <a:tab algn="l" pos="0"/>
              </a:tabLst>
            </a:pPr>
            <a:r>
              <a:rPr b="0" lang="en-IN" sz="1300" spc="-1" strike="noStrike">
                <a:solidFill>
                  <a:srgbClr val="ffffff"/>
                </a:solidFill>
                <a:latin typeface="Söhne"/>
                <a:ea typeface="Public Sans"/>
              </a:rPr>
              <a:t>Legal and Regulatory Mitigation</a:t>
            </a:r>
            <a:endParaRPr b="0" lang="en-IN" sz="1300" spc="-1" strike="noStrike">
              <a:solidFill>
                <a:srgbClr val="000000"/>
              </a:solidFill>
              <a:latin typeface="Arial"/>
            </a:endParaRPr>
          </a:p>
          <a:p>
            <a:pPr>
              <a:lnSpc>
                <a:spcPct val="115000"/>
              </a:lnSpc>
              <a:spcBef>
                <a:spcPts val="1199"/>
              </a:spcBef>
              <a:buNone/>
              <a:tabLst>
                <a:tab algn="l" pos="0"/>
              </a:tabLst>
            </a:pPr>
            <a:endParaRPr b="0" lang="en-IN" sz="1300" spc="-1" strike="noStrike">
              <a:solidFill>
                <a:srgbClr val="000000"/>
              </a:solidFill>
              <a:latin typeface="Arial"/>
            </a:endParaRPr>
          </a:p>
          <a:p>
            <a:pPr marL="457200">
              <a:lnSpc>
                <a:spcPct val="115000"/>
              </a:lnSpc>
              <a:spcBef>
                <a:spcPts val="1199"/>
              </a:spcBef>
              <a:buNone/>
              <a:tabLst>
                <a:tab algn="l" pos="0"/>
              </a:tabLst>
            </a:pPr>
            <a:endParaRPr b="0" lang="en-IN" sz="1300" spc="-1" strike="noStrike">
              <a:solidFill>
                <a:srgbClr val="000000"/>
              </a:solidFill>
              <a:latin typeface="Arial"/>
            </a:endParaRPr>
          </a:p>
          <a:p>
            <a:pPr marL="457200">
              <a:lnSpc>
                <a:spcPct val="115000"/>
              </a:lnSpc>
              <a:spcBef>
                <a:spcPts val="1199"/>
              </a:spcBef>
              <a:buNone/>
              <a:tabLst>
                <a:tab algn="l" pos="0"/>
              </a:tabLst>
            </a:pPr>
            <a:endParaRPr b="0" lang="en-IN" sz="1300" spc="-1" strike="noStrike">
              <a:solidFill>
                <a:srgbClr val="000000"/>
              </a:solidFill>
              <a:latin typeface="Arial"/>
            </a:endParaRPr>
          </a:p>
          <a:p>
            <a:pPr>
              <a:lnSpc>
                <a:spcPct val="100000"/>
              </a:lnSpc>
              <a:spcBef>
                <a:spcPts val="1199"/>
              </a:spcBef>
              <a:buNone/>
              <a:tabLst>
                <a:tab algn="l" pos="0"/>
              </a:tabLst>
            </a:pPr>
            <a:endParaRPr b="0" lang="en-IN" sz="13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8" name="PlaceHolder 1"/>
          <p:cNvSpPr>
            <a:spLocks noGrp="1"/>
          </p:cNvSpPr>
          <p:nvPr>
            <p:ph type="title"/>
          </p:nvPr>
        </p:nvSpPr>
        <p:spPr>
          <a:xfrm>
            <a:off x="144720" y="810720"/>
            <a:ext cx="4548240" cy="343800"/>
          </a:xfrm>
          <a:prstGeom prst="rect">
            <a:avLst/>
          </a:prstGeom>
          <a:noFill/>
          <a:ln w="0">
            <a:noFill/>
          </a:ln>
        </p:spPr>
        <p:txBody>
          <a:bodyPr lIns="90000" anchor="ctr">
            <a:normAutofit fontScale="69000"/>
          </a:bodyPr>
          <a:p>
            <a:pPr>
              <a:lnSpc>
                <a:spcPct val="100000"/>
              </a:lnSpc>
              <a:buNone/>
              <a:tabLst>
                <a:tab algn="l" pos="0"/>
              </a:tabLst>
            </a:pPr>
            <a:r>
              <a:rPr b="1" lang="en-US" sz="1700" spc="-1" strike="noStrike">
                <a:solidFill>
                  <a:srgbClr val="ffffff"/>
                </a:solidFill>
                <a:latin typeface="Public Sans"/>
                <a:ea typeface="Public Sans"/>
              </a:rPr>
              <a:t>SOFTWARE REQUIREMENT SPECIFICATION(SRS)</a:t>
            </a:r>
            <a:endParaRPr b="0" lang="en-IN" sz="1700" spc="-1" strike="noStrike">
              <a:solidFill>
                <a:srgbClr val="000000"/>
              </a:solidFill>
              <a:latin typeface="Arial"/>
            </a:endParaRPr>
          </a:p>
        </p:txBody>
      </p:sp>
      <p:sp>
        <p:nvSpPr>
          <p:cNvPr id="189" name="PlaceHolder 2"/>
          <p:cNvSpPr>
            <a:spLocks noGrp="1"/>
          </p:cNvSpPr>
          <p:nvPr>
            <p:ph/>
          </p:nvPr>
        </p:nvSpPr>
        <p:spPr>
          <a:xfrm>
            <a:off x="144720" y="1295640"/>
            <a:ext cx="4548240" cy="3372120"/>
          </a:xfrm>
          <a:prstGeom prst="rect">
            <a:avLst/>
          </a:prstGeom>
          <a:noFill/>
          <a:ln w="0">
            <a:noFill/>
          </a:ln>
        </p:spPr>
        <p:txBody>
          <a:bodyPr anchor="t">
            <a:noAutofit/>
          </a:bodyPr>
          <a:p>
            <a:pPr>
              <a:lnSpc>
                <a:spcPct val="115000"/>
              </a:lnSpc>
              <a:spcBef>
                <a:spcPts val="1199"/>
              </a:spcBef>
              <a:buNone/>
              <a:tabLst>
                <a:tab algn="l" pos="0"/>
              </a:tabLst>
            </a:pPr>
            <a:r>
              <a:rPr b="0" lang="en-US" sz="1300" spc="-1" strike="noStrike">
                <a:solidFill>
                  <a:srgbClr val="ffffff"/>
                </a:solidFill>
                <a:latin typeface="Public Sans"/>
                <a:ea typeface="Public Sans"/>
              </a:rPr>
              <a:t>Scheduling and Estimates:</a:t>
            </a:r>
            <a:endParaRPr b="0" lang="en-IN" sz="1300" spc="-1" strike="noStrike">
              <a:solidFill>
                <a:srgbClr val="000000"/>
              </a:solidFill>
              <a:latin typeface="Arial"/>
            </a:endParaRPr>
          </a:p>
          <a:p>
            <a:pPr>
              <a:lnSpc>
                <a:spcPct val="115000"/>
              </a:lnSpc>
              <a:spcBef>
                <a:spcPts val="1199"/>
              </a:spcBef>
              <a:buNone/>
              <a:tabLst>
                <a:tab algn="l" pos="0"/>
              </a:tabLst>
            </a:pPr>
            <a:r>
              <a:rPr b="0" lang="en-US" sz="1300" spc="-1" strike="noStrike">
                <a:solidFill>
                  <a:srgbClr val="ffffff"/>
                </a:solidFill>
                <a:latin typeface="Public Sans"/>
                <a:ea typeface="Public Sans"/>
              </a:rPr>
              <a:t>The following is the estimated timeline for the development of the Chat web application:</a:t>
            </a:r>
            <a:endParaRPr b="0" lang="en-IN" sz="1300" spc="-1" strike="noStrike">
              <a:solidFill>
                <a:srgbClr val="000000"/>
              </a:solidFill>
              <a:latin typeface="Arial"/>
            </a:endParaRPr>
          </a:p>
          <a:p>
            <a:pPr marL="457200" indent="-298440">
              <a:lnSpc>
                <a:spcPct val="115000"/>
              </a:lnSpc>
              <a:spcBef>
                <a:spcPts val="1199"/>
              </a:spcBef>
              <a:buClr>
                <a:srgbClr val="000000"/>
              </a:buClr>
              <a:buFont typeface="Arial"/>
              <a:buChar char="●"/>
              <a:tabLst>
                <a:tab algn="l" pos="0"/>
              </a:tabLst>
            </a:pPr>
            <a:r>
              <a:rPr b="0" lang="en-US" sz="1300" spc="-1" strike="noStrike">
                <a:solidFill>
                  <a:srgbClr val="ffffff"/>
                </a:solidFill>
                <a:latin typeface="Public Sans"/>
                <a:ea typeface="Public Sans"/>
              </a:rPr>
              <a:t>User interface design: 4 weeks</a:t>
            </a:r>
            <a:endParaRPr b="0" lang="en-IN" sz="1300" spc="-1" strike="noStrike">
              <a:solidFill>
                <a:srgbClr val="000000"/>
              </a:solidFill>
              <a:latin typeface="Arial"/>
            </a:endParaRPr>
          </a:p>
          <a:p>
            <a:pPr marL="457200" indent="-298440">
              <a:lnSpc>
                <a:spcPct val="115000"/>
              </a:lnSpc>
              <a:buClr>
                <a:srgbClr val="000000"/>
              </a:buClr>
              <a:buFont typeface="Arial"/>
              <a:buChar char="●"/>
              <a:tabLst>
                <a:tab algn="l" pos="0"/>
              </a:tabLst>
            </a:pPr>
            <a:r>
              <a:rPr b="0" lang="en-US" sz="1300" spc="-1" strike="noStrike">
                <a:solidFill>
                  <a:srgbClr val="ffffff"/>
                </a:solidFill>
                <a:latin typeface="Public Sans"/>
                <a:ea typeface="Public Sans"/>
              </a:rPr>
              <a:t>Application development: 12 weeks</a:t>
            </a:r>
            <a:endParaRPr b="0" lang="en-IN" sz="1300" spc="-1" strike="noStrike">
              <a:solidFill>
                <a:srgbClr val="000000"/>
              </a:solidFill>
              <a:latin typeface="Arial"/>
            </a:endParaRPr>
          </a:p>
          <a:p>
            <a:pPr marL="457200" indent="-298440">
              <a:lnSpc>
                <a:spcPct val="115000"/>
              </a:lnSpc>
              <a:buClr>
                <a:srgbClr val="000000"/>
              </a:buClr>
              <a:buFont typeface="Arial"/>
              <a:buChar char="●"/>
              <a:tabLst>
                <a:tab algn="l" pos="0"/>
              </a:tabLst>
            </a:pPr>
            <a:r>
              <a:rPr b="0" lang="en-US" sz="1300" spc="-1" strike="noStrike">
                <a:solidFill>
                  <a:srgbClr val="ffffff"/>
                </a:solidFill>
                <a:latin typeface="Public Sans"/>
                <a:ea typeface="Public Sans"/>
              </a:rPr>
              <a:t>Testing and debugging: 4 weeks</a:t>
            </a:r>
            <a:endParaRPr b="0" lang="en-IN" sz="1300" spc="-1" strike="noStrike">
              <a:solidFill>
                <a:srgbClr val="000000"/>
              </a:solidFill>
              <a:latin typeface="Arial"/>
            </a:endParaRPr>
          </a:p>
          <a:p>
            <a:pPr marL="457200" indent="-298440">
              <a:lnSpc>
                <a:spcPct val="115000"/>
              </a:lnSpc>
              <a:buClr>
                <a:srgbClr val="000000"/>
              </a:buClr>
              <a:buFont typeface="Arial"/>
              <a:buChar char="●"/>
              <a:tabLst>
                <a:tab algn="l" pos="0"/>
              </a:tabLst>
            </a:pPr>
            <a:r>
              <a:rPr b="0" lang="en-US" sz="1300" spc="-1" strike="noStrike">
                <a:solidFill>
                  <a:srgbClr val="ffffff"/>
                </a:solidFill>
                <a:latin typeface="Public Sans"/>
                <a:ea typeface="Public Sans"/>
              </a:rPr>
              <a:t>Documentation: 2 week</a:t>
            </a:r>
            <a:endParaRPr b="0" lang="en-IN" sz="1300" spc="-1" strike="noStrike">
              <a:solidFill>
                <a:srgbClr val="000000"/>
              </a:solidFill>
              <a:latin typeface="Arial"/>
            </a:endParaRPr>
          </a:p>
          <a:p>
            <a:pPr>
              <a:lnSpc>
                <a:spcPct val="115000"/>
              </a:lnSpc>
              <a:spcBef>
                <a:spcPts val="1199"/>
              </a:spcBef>
              <a:buNone/>
              <a:tabLst>
                <a:tab algn="l" pos="0"/>
              </a:tabLst>
            </a:pPr>
            <a:endParaRPr b="0" lang="en-IN" sz="1300" spc="-1" strike="noStrike">
              <a:solidFill>
                <a:srgbClr val="000000"/>
              </a:solidFill>
              <a:latin typeface="Arial"/>
            </a:endParaRPr>
          </a:p>
          <a:p>
            <a:pPr marL="457200">
              <a:lnSpc>
                <a:spcPct val="115000"/>
              </a:lnSpc>
              <a:spcBef>
                <a:spcPts val="1199"/>
              </a:spcBef>
              <a:buNone/>
              <a:tabLst>
                <a:tab algn="l" pos="0"/>
              </a:tabLst>
            </a:pPr>
            <a:endParaRPr b="0" lang="en-IN" sz="1300" spc="-1" strike="noStrike">
              <a:solidFill>
                <a:srgbClr val="000000"/>
              </a:solidFill>
              <a:latin typeface="Arial"/>
            </a:endParaRPr>
          </a:p>
          <a:p>
            <a:pPr marL="457200">
              <a:lnSpc>
                <a:spcPct val="115000"/>
              </a:lnSpc>
              <a:spcBef>
                <a:spcPts val="1199"/>
              </a:spcBef>
              <a:buNone/>
              <a:tabLst>
                <a:tab algn="l" pos="0"/>
              </a:tabLst>
            </a:pPr>
            <a:endParaRPr b="0" lang="en-IN" sz="1300" spc="-1" strike="noStrike">
              <a:solidFill>
                <a:srgbClr val="000000"/>
              </a:solidFill>
              <a:latin typeface="Arial"/>
            </a:endParaRPr>
          </a:p>
          <a:p>
            <a:pPr>
              <a:lnSpc>
                <a:spcPct val="115000"/>
              </a:lnSpc>
              <a:spcBef>
                <a:spcPts val="1199"/>
              </a:spcBef>
              <a:buNone/>
              <a:tabLst>
                <a:tab algn="l" pos="0"/>
              </a:tabLst>
            </a:pPr>
            <a:endParaRPr b="0" lang="en-IN" sz="1300" spc="-1" strike="noStrike">
              <a:solidFill>
                <a:srgbClr val="000000"/>
              </a:solidFill>
              <a:latin typeface="Arial"/>
            </a:endParaRPr>
          </a:p>
          <a:p>
            <a:pPr marL="457200">
              <a:lnSpc>
                <a:spcPct val="115000"/>
              </a:lnSpc>
              <a:spcBef>
                <a:spcPts val="1199"/>
              </a:spcBef>
              <a:buNone/>
              <a:tabLst>
                <a:tab algn="l" pos="0"/>
              </a:tabLst>
            </a:pPr>
            <a:endParaRPr b="0" lang="en-IN" sz="1300" spc="-1" strike="noStrike">
              <a:solidFill>
                <a:srgbClr val="000000"/>
              </a:solidFill>
              <a:latin typeface="Arial"/>
            </a:endParaRPr>
          </a:p>
          <a:p>
            <a:pPr marL="457200">
              <a:lnSpc>
                <a:spcPct val="115000"/>
              </a:lnSpc>
              <a:spcBef>
                <a:spcPts val="1199"/>
              </a:spcBef>
              <a:buNone/>
              <a:tabLst>
                <a:tab algn="l" pos="0"/>
              </a:tabLst>
            </a:pPr>
            <a:endParaRPr b="0" lang="en-IN" sz="1300" spc="-1" strike="noStrike">
              <a:solidFill>
                <a:srgbClr val="000000"/>
              </a:solidFill>
              <a:latin typeface="Arial"/>
            </a:endParaRPr>
          </a:p>
          <a:p>
            <a:pPr>
              <a:lnSpc>
                <a:spcPct val="100000"/>
              </a:lnSpc>
              <a:spcBef>
                <a:spcPts val="1199"/>
              </a:spcBef>
              <a:buNone/>
              <a:tabLst>
                <a:tab algn="l" pos="0"/>
              </a:tabLst>
            </a:pPr>
            <a:endParaRPr b="0" lang="en-IN" sz="13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0" name="PlaceHolder 1"/>
          <p:cNvSpPr>
            <a:spLocks noGrp="1"/>
          </p:cNvSpPr>
          <p:nvPr>
            <p:ph type="title"/>
          </p:nvPr>
        </p:nvSpPr>
        <p:spPr>
          <a:xfrm>
            <a:off x="144720" y="810720"/>
            <a:ext cx="4548240" cy="343800"/>
          </a:xfrm>
          <a:prstGeom prst="rect">
            <a:avLst/>
          </a:prstGeom>
          <a:noFill/>
          <a:ln w="0">
            <a:noFill/>
          </a:ln>
        </p:spPr>
        <p:txBody>
          <a:bodyPr lIns="90000" anchor="ctr">
            <a:normAutofit fontScale="69000"/>
          </a:bodyPr>
          <a:p>
            <a:pPr>
              <a:lnSpc>
                <a:spcPct val="100000"/>
              </a:lnSpc>
              <a:buNone/>
              <a:tabLst>
                <a:tab algn="l" pos="0"/>
              </a:tabLst>
            </a:pPr>
            <a:r>
              <a:rPr b="1" lang="en-US" sz="1700" spc="-1" strike="noStrike">
                <a:solidFill>
                  <a:srgbClr val="ffffff"/>
                </a:solidFill>
                <a:latin typeface="Public Sans"/>
                <a:ea typeface="Public Sans"/>
              </a:rPr>
              <a:t>SOFTWARE REQUIREMENT SPECIFICATION(SRS)</a:t>
            </a:r>
            <a:endParaRPr b="0" lang="en-IN" sz="1700" spc="-1" strike="noStrike">
              <a:solidFill>
                <a:srgbClr val="000000"/>
              </a:solidFill>
              <a:latin typeface="Arial"/>
            </a:endParaRPr>
          </a:p>
        </p:txBody>
      </p:sp>
      <p:sp>
        <p:nvSpPr>
          <p:cNvPr id="191" name="PlaceHolder 2"/>
          <p:cNvSpPr>
            <a:spLocks noGrp="1"/>
          </p:cNvSpPr>
          <p:nvPr>
            <p:ph/>
          </p:nvPr>
        </p:nvSpPr>
        <p:spPr>
          <a:xfrm>
            <a:off x="144720" y="1295640"/>
            <a:ext cx="4548240" cy="3372120"/>
          </a:xfrm>
          <a:prstGeom prst="rect">
            <a:avLst/>
          </a:prstGeom>
          <a:noFill/>
          <a:ln w="0">
            <a:noFill/>
          </a:ln>
        </p:spPr>
        <p:txBody>
          <a:bodyPr anchor="t">
            <a:noAutofit/>
          </a:bodyPr>
          <a:p>
            <a:pPr>
              <a:lnSpc>
                <a:spcPct val="115000"/>
              </a:lnSpc>
              <a:spcBef>
                <a:spcPts val="1199"/>
              </a:spcBef>
              <a:buNone/>
              <a:tabLst>
                <a:tab algn="l" pos="0"/>
              </a:tabLst>
            </a:pPr>
            <a:r>
              <a:rPr b="0" lang="en-US" sz="1300" spc="-1" strike="noStrike">
                <a:solidFill>
                  <a:srgbClr val="ffffff"/>
                </a:solidFill>
                <a:latin typeface="Public Sans"/>
                <a:ea typeface="Public Sans"/>
              </a:rPr>
              <a:t>Technical Process:</a:t>
            </a:r>
            <a:endParaRPr b="0" lang="en-IN" sz="1300" spc="-1" strike="noStrike">
              <a:solidFill>
                <a:srgbClr val="000000"/>
              </a:solidFill>
              <a:latin typeface="Arial"/>
            </a:endParaRPr>
          </a:p>
          <a:p>
            <a:pPr>
              <a:lnSpc>
                <a:spcPct val="115000"/>
              </a:lnSpc>
              <a:spcBef>
                <a:spcPts val="1199"/>
              </a:spcBef>
              <a:buNone/>
              <a:tabLst>
                <a:tab algn="l" pos="0"/>
              </a:tabLst>
            </a:pPr>
            <a:r>
              <a:rPr b="0" lang="en-US" sz="1300" spc="-1" strike="noStrike">
                <a:solidFill>
                  <a:srgbClr val="ffffff"/>
                </a:solidFill>
                <a:latin typeface="Public Sans"/>
                <a:ea typeface="Public Sans"/>
              </a:rPr>
              <a:t> </a:t>
            </a:r>
            <a:r>
              <a:rPr b="0" lang="en-US" sz="1300" spc="-1" strike="noStrike">
                <a:solidFill>
                  <a:srgbClr val="ffffff"/>
                </a:solidFill>
                <a:latin typeface="Public Sans"/>
                <a:ea typeface="Public Sans"/>
              </a:rPr>
              <a:t>The following is the technical process for the development of the Chat web application:</a:t>
            </a:r>
            <a:endParaRPr b="0" lang="en-IN" sz="1300" spc="-1" strike="noStrike">
              <a:solidFill>
                <a:srgbClr val="000000"/>
              </a:solidFill>
              <a:latin typeface="Arial"/>
            </a:endParaRPr>
          </a:p>
          <a:p>
            <a:pPr marL="457200" indent="-298440">
              <a:lnSpc>
                <a:spcPct val="115000"/>
              </a:lnSpc>
              <a:spcBef>
                <a:spcPts val="1199"/>
              </a:spcBef>
              <a:buClr>
                <a:srgbClr val="000000"/>
              </a:buClr>
              <a:buFont typeface="Arial"/>
              <a:buChar char="●"/>
              <a:tabLst>
                <a:tab algn="l" pos="0"/>
              </a:tabLst>
            </a:pPr>
            <a:r>
              <a:rPr b="0" lang="en-US" sz="1300" spc="-1" strike="noStrike">
                <a:solidFill>
                  <a:srgbClr val="ffffff"/>
                </a:solidFill>
                <a:latin typeface="Public Sans"/>
                <a:ea typeface="Public Sans"/>
              </a:rPr>
              <a:t>Requirements gathering and analysis</a:t>
            </a:r>
            <a:endParaRPr b="0" lang="en-IN" sz="1300" spc="-1" strike="noStrike">
              <a:solidFill>
                <a:srgbClr val="000000"/>
              </a:solidFill>
              <a:latin typeface="Arial"/>
            </a:endParaRPr>
          </a:p>
          <a:p>
            <a:pPr marL="457200" indent="-298440">
              <a:lnSpc>
                <a:spcPct val="115000"/>
              </a:lnSpc>
              <a:buClr>
                <a:srgbClr val="000000"/>
              </a:buClr>
              <a:buFont typeface="Arial"/>
              <a:buChar char="●"/>
              <a:tabLst>
                <a:tab algn="l" pos="0"/>
              </a:tabLst>
            </a:pPr>
            <a:r>
              <a:rPr b="0" lang="en-US" sz="1300" spc="-1" strike="noStrike">
                <a:solidFill>
                  <a:srgbClr val="ffffff"/>
                </a:solidFill>
                <a:latin typeface="Public Sans"/>
                <a:ea typeface="Public Sans"/>
              </a:rPr>
              <a:t>Design and prototyping</a:t>
            </a:r>
            <a:endParaRPr b="0" lang="en-IN" sz="1300" spc="-1" strike="noStrike">
              <a:solidFill>
                <a:srgbClr val="000000"/>
              </a:solidFill>
              <a:latin typeface="Arial"/>
            </a:endParaRPr>
          </a:p>
          <a:p>
            <a:pPr marL="457200" indent="-298440">
              <a:lnSpc>
                <a:spcPct val="115000"/>
              </a:lnSpc>
              <a:buClr>
                <a:srgbClr val="000000"/>
              </a:buClr>
              <a:buFont typeface="Arial"/>
              <a:buChar char="●"/>
              <a:tabLst>
                <a:tab algn="l" pos="0"/>
              </a:tabLst>
            </a:pPr>
            <a:r>
              <a:rPr b="0" lang="en-US" sz="1300" spc="-1" strike="noStrike">
                <a:solidFill>
                  <a:srgbClr val="ffffff"/>
                </a:solidFill>
                <a:latin typeface="Public Sans"/>
                <a:ea typeface="Public Sans"/>
              </a:rPr>
              <a:t>Implementation</a:t>
            </a:r>
            <a:endParaRPr b="0" lang="en-IN" sz="1300" spc="-1" strike="noStrike">
              <a:solidFill>
                <a:srgbClr val="000000"/>
              </a:solidFill>
              <a:latin typeface="Arial"/>
            </a:endParaRPr>
          </a:p>
          <a:p>
            <a:pPr marL="457200" indent="-298440">
              <a:lnSpc>
                <a:spcPct val="115000"/>
              </a:lnSpc>
              <a:buClr>
                <a:srgbClr val="000000"/>
              </a:buClr>
              <a:buFont typeface="Arial"/>
              <a:buChar char="●"/>
              <a:tabLst>
                <a:tab algn="l" pos="0"/>
              </a:tabLst>
            </a:pPr>
            <a:r>
              <a:rPr b="0" lang="en-US" sz="1300" spc="-1" strike="noStrike">
                <a:solidFill>
                  <a:srgbClr val="ffffff"/>
                </a:solidFill>
                <a:latin typeface="Public Sans"/>
                <a:ea typeface="Public Sans"/>
              </a:rPr>
              <a:t>Testing and debugging</a:t>
            </a:r>
            <a:endParaRPr b="0" lang="en-IN" sz="1300" spc="-1" strike="noStrike">
              <a:solidFill>
                <a:srgbClr val="000000"/>
              </a:solidFill>
              <a:latin typeface="Arial"/>
            </a:endParaRPr>
          </a:p>
          <a:p>
            <a:pPr marL="457200" indent="-298440">
              <a:lnSpc>
                <a:spcPct val="115000"/>
              </a:lnSpc>
              <a:buClr>
                <a:srgbClr val="000000"/>
              </a:buClr>
              <a:buFont typeface="Arial"/>
              <a:buChar char="●"/>
              <a:tabLst>
                <a:tab algn="l" pos="0"/>
              </a:tabLst>
            </a:pPr>
            <a:r>
              <a:rPr b="0" lang="en-US" sz="1300" spc="-1" strike="noStrike">
                <a:solidFill>
                  <a:srgbClr val="ffffff"/>
                </a:solidFill>
                <a:latin typeface="Public Sans"/>
                <a:ea typeface="Public Sans"/>
              </a:rPr>
              <a:t>Deployment and maintenance</a:t>
            </a:r>
            <a:endParaRPr b="0" lang="en-IN" sz="1300" spc="-1" strike="noStrike">
              <a:solidFill>
                <a:srgbClr val="000000"/>
              </a:solidFill>
              <a:latin typeface="Arial"/>
            </a:endParaRPr>
          </a:p>
          <a:p>
            <a:pPr marL="457200">
              <a:lnSpc>
                <a:spcPct val="115000"/>
              </a:lnSpc>
              <a:spcBef>
                <a:spcPts val="1199"/>
              </a:spcBef>
              <a:buNone/>
              <a:tabLst>
                <a:tab algn="l" pos="0"/>
              </a:tabLst>
            </a:pPr>
            <a:endParaRPr b="0" lang="en-IN" sz="1300" spc="-1" strike="noStrike">
              <a:solidFill>
                <a:srgbClr val="000000"/>
              </a:solidFill>
              <a:latin typeface="Arial"/>
            </a:endParaRPr>
          </a:p>
          <a:p>
            <a:pPr>
              <a:lnSpc>
                <a:spcPct val="115000"/>
              </a:lnSpc>
              <a:spcBef>
                <a:spcPts val="1199"/>
              </a:spcBef>
              <a:buNone/>
              <a:tabLst>
                <a:tab algn="l" pos="0"/>
              </a:tabLst>
            </a:pPr>
            <a:endParaRPr b="0" lang="en-IN" sz="1300" spc="-1" strike="noStrike">
              <a:solidFill>
                <a:srgbClr val="000000"/>
              </a:solidFill>
              <a:latin typeface="Arial"/>
            </a:endParaRPr>
          </a:p>
          <a:p>
            <a:pPr marL="457200">
              <a:lnSpc>
                <a:spcPct val="115000"/>
              </a:lnSpc>
              <a:spcBef>
                <a:spcPts val="1199"/>
              </a:spcBef>
              <a:buNone/>
              <a:tabLst>
                <a:tab algn="l" pos="0"/>
              </a:tabLst>
            </a:pPr>
            <a:endParaRPr b="0" lang="en-IN" sz="1300" spc="-1" strike="noStrike">
              <a:solidFill>
                <a:srgbClr val="000000"/>
              </a:solidFill>
              <a:latin typeface="Arial"/>
            </a:endParaRPr>
          </a:p>
          <a:p>
            <a:pPr marL="457200">
              <a:lnSpc>
                <a:spcPct val="115000"/>
              </a:lnSpc>
              <a:spcBef>
                <a:spcPts val="1199"/>
              </a:spcBef>
              <a:buNone/>
              <a:tabLst>
                <a:tab algn="l" pos="0"/>
              </a:tabLst>
            </a:pPr>
            <a:endParaRPr b="0" lang="en-IN" sz="1300" spc="-1" strike="noStrike">
              <a:solidFill>
                <a:srgbClr val="000000"/>
              </a:solidFill>
              <a:latin typeface="Arial"/>
            </a:endParaRPr>
          </a:p>
          <a:p>
            <a:pPr>
              <a:lnSpc>
                <a:spcPct val="115000"/>
              </a:lnSpc>
              <a:spcBef>
                <a:spcPts val="1199"/>
              </a:spcBef>
              <a:buNone/>
              <a:tabLst>
                <a:tab algn="l" pos="0"/>
              </a:tabLst>
            </a:pPr>
            <a:endParaRPr b="0" lang="en-IN" sz="1300" spc="-1" strike="noStrike">
              <a:solidFill>
                <a:srgbClr val="000000"/>
              </a:solidFill>
              <a:latin typeface="Arial"/>
            </a:endParaRPr>
          </a:p>
          <a:p>
            <a:pPr marL="457200">
              <a:lnSpc>
                <a:spcPct val="115000"/>
              </a:lnSpc>
              <a:spcBef>
                <a:spcPts val="1199"/>
              </a:spcBef>
              <a:buNone/>
              <a:tabLst>
                <a:tab algn="l" pos="0"/>
              </a:tabLst>
            </a:pPr>
            <a:endParaRPr b="0" lang="en-IN" sz="1300" spc="-1" strike="noStrike">
              <a:solidFill>
                <a:srgbClr val="000000"/>
              </a:solidFill>
              <a:latin typeface="Arial"/>
            </a:endParaRPr>
          </a:p>
          <a:p>
            <a:pPr marL="457200">
              <a:lnSpc>
                <a:spcPct val="115000"/>
              </a:lnSpc>
              <a:spcBef>
                <a:spcPts val="1199"/>
              </a:spcBef>
              <a:buNone/>
              <a:tabLst>
                <a:tab algn="l" pos="0"/>
              </a:tabLst>
            </a:pPr>
            <a:endParaRPr b="0" lang="en-IN" sz="1300" spc="-1" strike="noStrike">
              <a:solidFill>
                <a:srgbClr val="000000"/>
              </a:solidFill>
              <a:latin typeface="Arial"/>
            </a:endParaRPr>
          </a:p>
          <a:p>
            <a:pPr>
              <a:lnSpc>
                <a:spcPct val="100000"/>
              </a:lnSpc>
              <a:spcBef>
                <a:spcPts val="1199"/>
              </a:spcBef>
              <a:buNone/>
              <a:tabLst>
                <a:tab algn="l" pos="0"/>
              </a:tabLst>
            </a:pPr>
            <a:endParaRPr b="0" lang="en-IN" sz="13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2" name="PlaceHolder 1"/>
          <p:cNvSpPr>
            <a:spLocks noGrp="1"/>
          </p:cNvSpPr>
          <p:nvPr>
            <p:ph type="title"/>
          </p:nvPr>
        </p:nvSpPr>
        <p:spPr>
          <a:xfrm>
            <a:off x="144720" y="810720"/>
            <a:ext cx="4548240" cy="343800"/>
          </a:xfrm>
          <a:prstGeom prst="rect">
            <a:avLst/>
          </a:prstGeom>
          <a:noFill/>
          <a:ln w="0">
            <a:noFill/>
          </a:ln>
        </p:spPr>
        <p:txBody>
          <a:bodyPr lIns="90000" anchor="ctr">
            <a:normAutofit/>
          </a:bodyPr>
          <a:p>
            <a:pPr>
              <a:lnSpc>
                <a:spcPct val="100000"/>
              </a:lnSpc>
              <a:buNone/>
              <a:tabLst>
                <a:tab algn="l" pos="0"/>
              </a:tabLst>
            </a:pPr>
            <a:r>
              <a:rPr b="0" lang="en-US" sz="1300" spc="-1" strike="noStrike">
                <a:solidFill>
                  <a:srgbClr val="ffffff"/>
                </a:solidFill>
                <a:latin typeface="Public Sans"/>
                <a:ea typeface="Public Sans"/>
              </a:rPr>
              <a:t>Task 1: </a:t>
            </a:r>
            <a:endParaRPr b="0" lang="en-IN" sz="1300" spc="-1" strike="noStrike">
              <a:solidFill>
                <a:srgbClr val="000000"/>
              </a:solidFill>
              <a:latin typeface="Arial"/>
            </a:endParaRPr>
          </a:p>
        </p:txBody>
      </p:sp>
      <p:sp>
        <p:nvSpPr>
          <p:cNvPr id="193" name="PlaceHolder 2"/>
          <p:cNvSpPr>
            <a:spLocks noGrp="1"/>
          </p:cNvSpPr>
          <p:nvPr>
            <p:ph/>
          </p:nvPr>
        </p:nvSpPr>
        <p:spPr>
          <a:xfrm>
            <a:off x="110160" y="1154880"/>
            <a:ext cx="4548240" cy="3372120"/>
          </a:xfrm>
          <a:prstGeom prst="rect">
            <a:avLst/>
          </a:prstGeom>
          <a:noFill/>
          <a:ln w="0">
            <a:noFill/>
          </a:ln>
        </p:spPr>
        <p:txBody>
          <a:bodyPr anchor="t">
            <a:noAutofit/>
          </a:bodyPr>
          <a:p>
            <a:pPr>
              <a:lnSpc>
                <a:spcPct val="115000"/>
              </a:lnSpc>
              <a:spcBef>
                <a:spcPts val="1199"/>
              </a:spcBef>
              <a:buNone/>
              <a:tabLst>
                <a:tab algn="l" pos="0"/>
              </a:tabLst>
            </a:pPr>
            <a:endParaRPr b="0" lang="en-IN" sz="1300" spc="-1" strike="noStrike">
              <a:solidFill>
                <a:srgbClr val="000000"/>
              </a:solidFill>
              <a:latin typeface="Arial"/>
            </a:endParaRPr>
          </a:p>
          <a:p>
            <a:pPr marL="457200" indent="-311040">
              <a:lnSpc>
                <a:spcPct val="115000"/>
              </a:lnSpc>
              <a:spcBef>
                <a:spcPts val="1199"/>
              </a:spcBef>
              <a:buClr>
                <a:srgbClr val="ffffff"/>
              </a:buClr>
              <a:buFont typeface="Noto Sans Symbols"/>
              <a:buAutoNum type="arabicPeriod"/>
              <a:tabLst>
                <a:tab algn="l" pos="0"/>
              </a:tabLst>
            </a:pPr>
            <a:r>
              <a:rPr b="0" lang="en-US" sz="1300" spc="-1" strike="noStrike">
                <a:solidFill>
                  <a:srgbClr val="ffffff"/>
                </a:solidFill>
                <a:latin typeface="Public Sans"/>
                <a:ea typeface="Public Sans"/>
              </a:rPr>
              <a:t>Creation of SRS &amp; Github</a:t>
            </a:r>
            <a:endParaRPr b="0" lang="en-IN" sz="1300" spc="-1" strike="noStrike">
              <a:solidFill>
                <a:srgbClr val="000000"/>
              </a:solidFill>
              <a:latin typeface="Arial"/>
            </a:endParaRPr>
          </a:p>
          <a:p>
            <a:pPr marL="457200" indent="-311040">
              <a:lnSpc>
                <a:spcPct val="115000"/>
              </a:lnSpc>
              <a:buClr>
                <a:srgbClr val="ffffff"/>
              </a:buClr>
              <a:buFont typeface="Noto Sans Symbols"/>
              <a:buAutoNum type="arabicPeriod"/>
              <a:tabLst>
                <a:tab algn="l" pos="0"/>
              </a:tabLst>
            </a:pPr>
            <a:r>
              <a:rPr b="0" lang="en-US" sz="1300" spc="-1" strike="noStrike">
                <a:solidFill>
                  <a:srgbClr val="ffffff"/>
                </a:solidFill>
                <a:latin typeface="Public Sans"/>
                <a:ea typeface="Public Sans"/>
              </a:rPr>
              <a:t>Create SRS : “Your Project”</a:t>
            </a:r>
            <a:endParaRPr b="0" lang="en-IN" sz="1300" spc="-1" strike="noStrike">
              <a:solidFill>
                <a:srgbClr val="000000"/>
              </a:solidFill>
              <a:latin typeface="Arial"/>
            </a:endParaRPr>
          </a:p>
          <a:p>
            <a:pPr marL="457200" indent="-311040">
              <a:lnSpc>
                <a:spcPct val="115000"/>
              </a:lnSpc>
              <a:buClr>
                <a:srgbClr val="ffffff"/>
              </a:buClr>
              <a:buFont typeface="Noto Sans Symbols"/>
              <a:buAutoNum type="arabicPeriod"/>
              <a:tabLst>
                <a:tab algn="l" pos="0"/>
              </a:tabLst>
            </a:pPr>
            <a:r>
              <a:rPr b="0" lang="en-US" sz="1300" spc="-1" strike="noStrike">
                <a:solidFill>
                  <a:srgbClr val="ffffff"/>
                </a:solidFill>
                <a:latin typeface="Public Sans"/>
                <a:ea typeface="Public Sans"/>
              </a:rPr>
              <a:t>Creation &amp; Set-up of Github account</a:t>
            </a:r>
            <a:endParaRPr b="0" lang="en-IN" sz="1300" spc="-1" strike="noStrike">
              <a:solidFill>
                <a:srgbClr val="000000"/>
              </a:solidFill>
              <a:latin typeface="Arial"/>
            </a:endParaRPr>
          </a:p>
          <a:p>
            <a:pPr marL="457200" indent="-311040">
              <a:lnSpc>
                <a:spcPct val="115000"/>
              </a:lnSpc>
              <a:buClr>
                <a:srgbClr val="ffffff"/>
              </a:buClr>
              <a:buFont typeface="Noto Sans Symbols"/>
              <a:buAutoNum type="arabicPeriod"/>
              <a:tabLst>
                <a:tab algn="l" pos="0"/>
              </a:tabLst>
            </a:pPr>
            <a:r>
              <a:rPr b="0" lang="en-US" sz="1300" spc="-1" strike="noStrike">
                <a:solidFill>
                  <a:srgbClr val="ffffff"/>
                </a:solidFill>
                <a:latin typeface="Public Sans"/>
                <a:ea typeface="Public Sans"/>
              </a:rPr>
              <a:t>Creation &amp; Hands-on to various commands of Git Bash</a:t>
            </a:r>
            <a:endParaRPr b="0" lang="en-IN" sz="1300" spc="-1" strike="noStrike">
              <a:solidFill>
                <a:srgbClr val="000000"/>
              </a:solidFill>
              <a:latin typeface="Arial"/>
            </a:endParaRPr>
          </a:p>
          <a:p>
            <a:pPr>
              <a:lnSpc>
                <a:spcPct val="115000"/>
              </a:lnSpc>
              <a:spcBef>
                <a:spcPts val="1199"/>
              </a:spcBef>
              <a:buNone/>
              <a:tabLst>
                <a:tab algn="l" pos="0"/>
              </a:tabLst>
            </a:pPr>
            <a:endParaRPr b="0" lang="en-IN" sz="1300" spc="-1" strike="noStrike">
              <a:solidFill>
                <a:srgbClr val="000000"/>
              </a:solidFill>
              <a:latin typeface="Arial"/>
            </a:endParaRPr>
          </a:p>
          <a:p>
            <a:pPr>
              <a:lnSpc>
                <a:spcPct val="115000"/>
              </a:lnSpc>
              <a:spcBef>
                <a:spcPts val="1199"/>
              </a:spcBef>
              <a:buNone/>
              <a:tabLst>
                <a:tab algn="l" pos="0"/>
              </a:tabLst>
            </a:pPr>
            <a:r>
              <a:rPr b="0" lang="en-US" sz="1300" spc="-1" strike="noStrike">
                <a:solidFill>
                  <a:srgbClr val="ffffff"/>
                </a:solidFill>
                <a:latin typeface="Public Sans"/>
                <a:ea typeface="Public Sans"/>
              </a:rPr>
              <a:t>Evaluation Metric:</a:t>
            </a:r>
            <a:endParaRPr b="0" lang="en-IN" sz="1300" spc="-1" strike="noStrike">
              <a:solidFill>
                <a:srgbClr val="000000"/>
              </a:solidFill>
              <a:latin typeface="Arial"/>
            </a:endParaRPr>
          </a:p>
          <a:p>
            <a:pPr>
              <a:lnSpc>
                <a:spcPct val="115000"/>
              </a:lnSpc>
              <a:spcBef>
                <a:spcPts val="1199"/>
              </a:spcBef>
              <a:buNone/>
              <a:tabLst>
                <a:tab algn="l" pos="0"/>
              </a:tabLst>
            </a:pPr>
            <a:r>
              <a:rPr b="0" lang="en-US" sz="1300" spc="-1" strike="noStrike">
                <a:solidFill>
                  <a:srgbClr val="ffffff"/>
                </a:solidFill>
                <a:latin typeface="Public Sans"/>
                <a:ea typeface="Public Sans"/>
              </a:rPr>
              <a:t>100% Completion of the above tasks</a:t>
            </a:r>
            <a:endParaRPr b="0" lang="en-IN" sz="1300" spc="-1" strike="noStrike">
              <a:solidFill>
                <a:srgbClr val="000000"/>
              </a:solidFill>
              <a:latin typeface="Arial"/>
            </a:endParaRPr>
          </a:p>
          <a:p>
            <a:pPr>
              <a:lnSpc>
                <a:spcPct val="115000"/>
              </a:lnSpc>
              <a:spcBef>
                <a:spcPts val="1199"/>
              </a:spcBef>
              <a:buNone/>
              <a:tabLst>
                <a:tab algn="l" pos="0"/>
              </a:tabLst>
            </a:pPr>
            <a:endParaRPr b="0" lang="en-IN" sz="1300" spc="-1" strike="noStrike">
              <a:solidFill>
                <a:srgbClr val="000000"/>
              </a:solidFill>
              <a:latin typeface="Arial"/>
            </a:endParaRPr>
          </a:p>
          <a:p>
            <a:pPr>
              <a:lnSpc>
                <a:spcPct val="115000"/>
              </a:lnSpc>
              <a:spcBef>
                <a:spcPts val="1199"/>
              </a:spcBef>
              <a:buNone/>
              <a:tabLst>
                <a:tab algn="l" pos="0"/>
              </a:tabLst>
            </a:pPr>
            <a:endParaRPr b="0" lang="en-IN" sz="1300" spc="-1" strike="noStrike">
              <a:solidFill>
                <a:srgbClr val="000000"/>
              </a:solidFill>
              <a:latin typeface="Arial"/>
            </a:endParaRPr>
          </a:p>
          <a:p>
            <a:pPr>
              <a:lnSpc>
                <a:spcPct val="115000"/>
              </a:lnSpc>
              <a:spcBef>
                <a:spcPts val="1199"/>
              </a:spcBef>
              <a:buNone/>
              <a:tabLst>
                <a:tab algn="l" pos="0"/>
              </a:tabLst>
            </a:pPr>
            <a:endParaRPr b="0" lang="en-IN" sz="1300" spc="-1" strike="noStrike">
              <a:solidFill>
                <a:srgbClr val="000000"/>
              </a:solidFill>
              <a:latin typeface="Arial"/>
            </a:endParaRPr>
          </a:p>
          <a:p>
            <a:pPr marL="457200">
              <a:lnSpc>
                <a:spcPct val="115000"/>
              </a:lnSpc>
              <a:spcBef>
                <a:spcPts val="1199"/>
              </a:spcBef>
              <a:buNone/>
              <a:tabLst>
                <a:tab algn="l" pos="0"/>
              </a:tabLst>
            </a:pPr>
            <a:endParaRPr b="0" lang="en-IN" sz="1300" spc="-1" strike="noStrike">
              <a:solidFill>
                <a:srgbClr val="000000"/>
              </a:solidFill>
              <a:latin typeface="Arial"/>
            </a:endParaRPr>
          </a:p>
          <a:p>
            <a:pPr marL="457200">
              <a:lnSpc>
                <a:spcPct val="115000"/>
              </a:lnSpc>
              <a:spcBef>
                <a:spcPts val="1199"/>
              </a:spcBef>
              <a:buNone/>
              <a:tabLst>
                <a:tab algn="l" pos="0"/>
              </a:tabLst>
            </a:pPr>
            <a:endParaRPr b="0" lang="en-IN" sz="1300" spc="-1" strike="noStrike">
              <a:solidFill>
                <a:srgbClr val="000000"/>
              </a:solidFill>
              <a:latin typeface="Arial"/>
            </a:endParaRPr>
          </a:p>
          <a:p>
            <a:pPr>
              <a:lnSpc>
                <a:spcPct val="115000"/>
              </a:lnSpc>
              <a:spcBef>
                <a:spcPts val="1199"/>
              </a:spcBef>
              <a:buNone/>
              <a:tabLst>
                <a:tab algn="l" pos="0"/>
              </a:tabLst>
            </a:pPr>
            <a:endParaRPr b="0" lang="en-IN" sz="1300" spc="-1" strike="noStrike">
              <a:solidFill>
                <a:srgbClr val="000000"/>
              </a:solidFill>
              <a:latin typeface="Arial"/>
            </a:endParaRPr>
          </a:p>
          <a:p>
            <a:pPr marL="457200">
              <a:lnSpc>
                <a:spcPct val="115000"/>
              </a:lnSpc>
              <a:spcBef>
                <a:spcPts val="1199"/>
              </a:spcBef>
              <a:buNone/>
              <a:tabLst>
                <a:tab algn="l" pos="0"/>
              </a:tabLst>
            </a:pPr>
            <a:endParaRPr b="0" lang="en-IN" sz="1300" spc="-1" strike="noStrike">
              <a:solidFill>
                <a:srgbClr val="000000"/>
              </a:solidFill>
              <a:latin typeface="Arial"/>
            </a:endParaRPr>
          </a:p>
          <a:p>
            <a:pPr marL="457200">
              <a:lnSpc>
                <a:spcPct val="115000"/>
              </a:lnSpc>
              <a:spcBef>
                <a:spcPts val="1199"/>
              </a:spcBef>
              <a:buNone/>
              <a:tabLst>
                <a:tab algn="l" pos="0"/>
              </a:tabLst>
            </a:pPr>
            <a:endParaRPr b="0" lang="en-IN" sz="1300" spc="-1" strike="noStrike">
              <a:solidFill>
                <a:srgbClr val="000000"/>
              </a:solidFill>
              <a:latin typeface="Arial"/>
            </a:endParaRPr>
          </a:p>
          <a:p>
            <a:pPr>
              <a:lnSpc>
                <a:spcPct val="100000"/>
              </a:lnSpc>
              <a:spcBef>
                <a:spcPts val="1199"/>
              </a:spcBef>
              <a:buNone/>
              <a:tabLst>
                <a:tab algn="l" pos="0"/>
              </a:tabLst>
            </a:pPr>
            <a:endParaRPr b="0" lang="en-IN" sz="13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4" name="PlaceHolder 1"/>
          <p:cNvSpPr>
            <a:spLocks noGrp="1"/>
          </p:cNvSpPr>
          <p:nvPr>
            <p:ph type="title"/>
          </p:nvPr>
        </p:nvSpPr>
        <p:spPr>
          <a:xfrm>
            <a:off x="144720" y="810720"/>
            <a:ext cx="4548240" cy="343800"/>
          </a:xfrm>
          <a:prstGeom prst="rect">
            <a:avLst/>
          </a:prstGeom>
          <a:noFill/>
          <a:ln w="0">
            <a:noFill/>
          </a:ln>
        </p:spPr>
        <p:txBody>
          <a:bodyPr lIns="90000" anchor="ctr">
            <a:normAutofit/>
          </a:bodyPr>
          <a:p>
            <a:pPr>
              <a:lnSpc>
                <a:spcPct val="100000"/>
              </a:lnSpc>
              <a:buNone/>
              <a:tabLst>
                <a:tab algn="l" pos="0"/>
              </a:tabLst>
            </a:pPr>
            <a:r>
              <a:rPr b="0" lang="en-US" sz="1300" spc="-1" strike="noStrike">
                <a:solidFill>
                  <a:srgbClr val="ffffff"/>
                </a:solidFill>
                <a:latin typeface="Public Sans"/>
                <a:ea typeface="Public Sans"/>
              </a:rPr>
              <a:t>Task 1: </a:t>
            </a:r>
            <a:endParaRPr b="0" lang="en-IN" sz="1300" spc="-1" strike="noStrike">
              <a:solidFill>
                <a:srgbClr val="000000"/>
              </a:solidFill>
              <a:latin typeface="Arial"/>
            </a:endParaRPr>
          </a:p>
        </p:txBody>
      </p:sp>
      <p:sp>
        <p:nvSpPr>
          <p:cNvPr id="195" name="PlaceHolder 2"/>
          <p:cNvSpPr>
            <a:spLocks noGrp="1"/>
          </p:cNvSpPr>
          <p:nvPr>
            <p:ph/>
          </p:nvPr>
        </p:nvSpPr>
        <p:spPr>
          <a:xfrm>
            <a:off x="110160" y="1154880"/>
            <a:ext cx="4548240" cy="3372120"/>
          </a:xfrm>
          <a:prstGeom prst="rect">
            <a:avLst/>
          </a:prstGeom>
          <a:noFill/>
          <a:ln w="0">
            <a:noFill/>
          </a:ln>
        </p:spPr>
        <p:txBody>
          <a:bodyPr anchor="t">
            <a:noAutofit/>
          </a:bodyPr>
          <a:p>
            <a:pPr>
              <a:lnSpc>
                <a:spcPct val="115000"/>
              </a:lnSpc>
              <a:spcBef>
                <a:spcPts val="1199"/>
              </a:spcBef>
              <a:buNone/>
              <a:tabLst>
                <a:tab algn="l" pos="0"/>
              </a:tabLst>
            </a:pPr>
            <a:r>
              <a:rPr b="0" lang="en-US" sz="1300" spc="-1" strike="noStrike">
                <a:solidFill>
                  <a:srgbClr val="ffffff"/>
                </a:solidFill>
                <a:latin typeface="Public Sans"/>
                <a:ea typeface="Public Sans"/>
              </a:rPr>
              <a:t>Learning Outcomes:</a:t>
            </a:r>
            <a:endParaRPr b="0" lang="en-IN" sz="1300" spc="-1" strike="noStrike">
              <a:solidFill>
                <a:srgbClr val="000000"/>
              </a:solidFill>
              <a:latin typeface="Arial"/>
            </a:endParaRPr>
          </a:p>
          <a:p>
            <a:pPr marL="457200" indent="-311040">
              <a:lnSpc>
                <a:spcPct val="115000"/>
              </a:lnSpc>
              <a:spcBef>
                <a:spcPts val="1199"/>
              </a:spcBef>
              <a:buClr>
                <a:srgbClr val="ffffff"/>
              </a:buClr>
              <a:buFont typeface="Noto Sans Symbols"/>
              <a:buChar char="●"/>
              <a:tabLst>
                <a:tab algn="l" pos="0"/>
              </a:tabLst>
            </a:pPr>
            <a:r>
              <a:rPr b="0" lang="en-US" sz="1300" spc="-1" strike="noStrike">
                <a:solidFill>
                  <a:srgbClr val="ffffff"/>
                </a:solidFill>
                <a:latin typeface="Public Sans"/>
                <a:ea typeface="Public Sans"/>
              </a:rPr>
              <a:t>Get to know about different lifecycle models.</a:t>
            </a:r>
            <a:endParaRPr b="0" lang="en-IN" sz="1300" spc="-1" strike="noStrike">
              <a:solidFill>
                <a:srgbClr val="000000"/>
              </a:solidFill>
              <a:latin typeface="Arial"/>
            </a:endParaRPr>
          </a:p>
          <a:p>
            <a:pPr marL="457200" indent="-311040">
              <a:lnSpc>
                <a:spcPct val="115000"/>
              </a:lnSpc>
              <a:buClr>
                <a:srgbClr val="ffffff"/>
              </a:buClr>
              <a:buFont typeface="Noto Sans Symbols"/>
              <a:buChar char="●"/>
              <a:tabLst>
                <a:tab algn="l" pos="0"/>
              </a:tabLst>
            </a:pPr>
            <a:r>
              <a:rPr b="0" lang="en-US" sz="1300" spc="-1" strike="noStrike">
                <a:solidFill>
                  <a:srgbClr val="ffffff"/>
                </a:solidFill>
                <a:latin typeface="Public Sans"/>
                <a:ea typeface="Public Sans"/>
              </a:rPr>
              <a:t>Understanding importance and how to create an SRS</a:t>
            </a:r>
            <a:endParaRPr b="0" lang="en-IN" sz="1300" spc="-1" strike="noStrike">
              <a:solidFill>
                <a:srgbClr val="000000"/>
              </a:solidFill>
              <a:latin typeface="Arial"/>
            </a:endParaRPr>
          </a:p>
          <a:p>
            <a:pPr marL="457200" indent="-311040">
              <a:lnSpc>
                <a:spcPct val="115000"/>
              </a:lnSpc>
              <a:buClr>
                <a:srgbClr val="ffffff"/>
              </a:buClr>
              <a:buFont typeface="Noto Sans Symbols"/>
              <a:buChar char="●"/>
              <a:tabLst>
                <a:tab algn="l" pos="0"/>
              </a:tabLst>
            </a:pPr>
            <a:r>
              <a:rPr b="0" lang="en-US" sz="1300" spc="-1" strike="noStrike">
                <a:solidFill>
                  <a:srgbClr val="ffffff"/>
                </a:solidFill>
                <a:latin typeface="Public Sans"/>
                <a:ea typeface="Public Sans"/>
              </a:rPr>
              <a:t>Knowing various commands of Github</a:t>
            </a:r>
            <a:endParaRPr b="0" lang="en-IN" sz="1300" spc="-1" strike="noStrike">
              <a:solidFill>
                <a:srgbClr val="000000"/>
              </a:solidFill>
              <a:latin typeface="Arial"/>
            </a:endParaRPr>
          </a:p>
          <a:p>
            <a:pPr marL="457200" indent="-311040">
              <a:lnSpc>
                <a:spcPct val="115000"/>
              </a:lnSpc>
              <a:buClr>
                <a:srgbClr val="ffffff"/>
              </a:buClr>
              <a:buFont typeface="Noto Sans Symbols"/>
              <a:buChar char="●"/>
              <a:tabLst>
                <a:tab algn="l" pos="0"/>
              </a:tabLst>
            </a:pPr>
            <a:r>
              <a:rPr b="0" lang="en-US" sz="1300" spc="-1" strike="noStrike">
                <a:solidFill>
                  <a:srgbClr val="ffffff"/>
                </a:solidFill>
                <a:latin typeface="Public Sans"/>
                <a:ea typeface="Public Sans"/>
              </a:rPr>
              <a:t>Understanding agile and scrum management techniques for efficient product development</a:t>
            </a:r>
            <a:endParaRPr b="0" lang="en-IN" sz="1300" spc="-1" strike="noStrike">
              <a:solidFill>
                <a:srgbClr val="000000"/>
              </a:solidFill>
              <a:latin typeface="Arial"/>
            </a:endParaRPr>
          </a:p>
          <a:p>
            <a:pPr>
              <a:lnSpc>
                <a:spcPct val="115000"/>
              </a:lnSpc>
              <a:spcBef>
                <a:spcPts val="1199"/>
              </a:spcBef>
              <a:buNone/>
              <a:tabLst>
                <a:tab algn="l" pos="0"/>
              </a:tabLst>
            </a:pPr>
            <a:endParaRPr b="0" lang="en-IN" sz="1300" spc="-1" strike="noStrike">
              <a:solidFill>
                <a:srgbClr val="000000"/>
              </a:solidFill>
              <a:latin typeface="Arial"/>
            </a:endParaRPr>
          </a:p>
          <a:p>
            <a:pPr>
              <a:lnSpc>
                <a:spcPct val="115000"/>
              </a:lnSpc>
              <a:spcBef>
                <a:spcPts val="1199"/>
              </a:spcBef>
              <a:buNone/>
              <a:tabLst>
                <a:tab algn="l" pos="0"/>
              </a:tabLst>
            </a:pPr>
            <a:endParaRPr b="0" lang="en-IN" sz="1300" spc="-1" strike="noStrike">
              <a:solidFill>
                <a:srgbClr val="000000"/>
              </a:solidFill>
              <a:latin typeface="Arial"/>
            </a:endParaRPr>
          </a:p>
          <a:p>
            <a:pPr marL="457200">
              <a:lnSpc>
                <a:spcPct val="115000"/>
              </a:lnSpc>
              <a:spcBef>
                <a:spcPts val="1199"/>
              </a:spcBef>
              <a:buNone/>
              <a:tabLst>
                <a:tab algn="l" pos="0"/>
              </a:tabLst>
            </a:pPr>
            <a:endParaRPr b="0" lang="en-IN" sz="1300" spc="-1" strike="noStrike">
              <a:solidFill>
                <a:srgbClr val="000000"/>
              </a:solidFill>
              <a:latin typeface="Arial"/>
            </a:endParaRPr>
          </a:p>
          <a:p>
            <a:pPr marL="457200">
              <a:lnSpc>
                <a:spcPct val="115000"/>
              </a:lnSpc>
              <a:spcBef>
                <a:spcPts val="1199"/>
              </a:spcBef>
              <a:buNone/>
              <a:tabLst>
                <a:tab algn="l" pos="0"/>
              </a:tabLst>
            </a:pPr>
            <a:endParaRPr b="0" lang="en-IN" sz="1300" spc="-1" strike="noStrike">
              <a:solidFill>
                <a:srgbClr val="000000"/>
              </a:solidFill>
              <a:latin typeface="Arial"/>
            </a:endParaRPr>
          </a:p>
          <a:p>
            <a:pPr>
              <a:lnSpc>
                <a:spcPct val="115000"/>
              </a:lnSpc>
              <a:spcBef>
                <a:spcPts val="1199"/>
              </a:spcBef>
              <a:buNone/>
              <a:tabLst>
                <a:tab algn="l" pos="0"/>
              </a:tabLst>
            </a:pPr>
            <a:endParaRPr b="0" lang="en-IN" sz="1300" spc="-1" strike="noStrike">
              <a:solidFill>
                <a:srgbClr val="000000"/>
              </a:solidFill>
              <a:latin typeface="Arial"/>
            </a:endParaRPr>
          </a:p>
          <a:p>
            <a:pPr marL="457200">
              <a:lnSpc>
                <a:spcPct val="115000"/>
              </a:lnSpc>
              <a:spcBef>
                <a:spcPts val="1199"/>
              </a:spcBef>
              <a:buNone/>
              <a:tabLst>
                <a:tab algn="l" pos="0"/>
              </a:tabLst>
            </a:pPr>
            <a:endParaRPr b="0" lang="en-IN" sz="1300" spc="-1" strike="noStrike">
              <a:solidFill>
                <a:srgbClr val="000000"/>
              </a:solidFill>
              <a:latin typeface="Arial"/>
            </a:endParaRPr>
          </a:p>
          <a:p>
            <a:pPr marL="457200">
              <a:lnSpc>
                <a:spcPct val="115000"/>
              </a:lnSpc>
              <a:spcBef>
                <a:spcPts val="1199"/>
              </a:spcBef>
              <a:buNone/>
              <a:tabLst>
                <a:tab algn="l" pos="0"/>
              </a:tabLst>
            </a:pPr>
            <a:endParaRPr b="0" lang="en-IN" sz="1300" spc="-1" strike="noStrike">
              <a:solidFill>
                <a:srgbClr val="000000"/>
              </a:solidFill>
              <a:latin typeface="Arial"/>
            </a:endParaRPr>
          </a:p>
          <a:p>
            <a:pPr>
              <a:lnSpc>
                <a:spcPct val="100000"/>
              </a:lnSpc>
              <a:spcBef>
                <a:spcPts val="1199"/>
              </a:spcBef>
              <a:buNone/>
              <a:tabLst>
                <a:tab algn="l" pos="0"/>
              </a:tabLst>
            </a:pPr>
            <a:endParaRPr b="0" lang="en-IN" sz="13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6" name="PlaceHolder 1"/>
          <p:cNvSpPr>
            <a:spLocks noGrp="1"/>
          </p:cNvSpPr>
          <p:nvPr>
            <p:ph/>
          </p:nvPr>
        </p:nvSpPr>
        <p:spPr>
          <a:xfrm>
            <a:off x="2634120" y="802440"/>
            <a:ext cx="4016520" cy="448920"/>
          </a:xfrm>
          <a:prstGeom prst="rect">
            <a:avLst/>
          </a:prstGeom>
          <a:noFill/>
          <a:ln w="0">
            <a:noFill/>
          </a:ln>
        </p:spPr>
        <p:txBody>
          <a:bodyPr anchor="ctr">
            <a:normAutofit/>
          </a:bodyPr>
          <a:p>
            <a:pPr algn="ctr">
              <a:lnSpc>
                <a:spcPct val="100000"/>
              </a:lnSpc>
              <a:buNone/>
              <a:tabLst>
                <a:tab algn="l" pos="0"/>
              </a:tabLst>
            </a:pPr>
            <a:r>
              <a:rPr b="1" i="1" lang="en-US" sz="1800" spc="-1" strike="noStrike">
                <a:solidFill>
                  <a:srgbClr val="ffffff"/>
                </a:solidFill>
                <a:latin typeface="Public Sans"/>
                <a:ea typeface="Public Sans"/>
              </a:rPr>
              <a:t>Lorem ipsum</a:t>
            </a:r>
            <a:endParaRPr b="0" lang="en-IN" sz="1800" spc="-1" strike="noStrike">
              <a:solidFill>
                <a:srgbClr val="000000"/>
              </a:solidFill>
              <a:latin typeface="Arial"/>
            </a:endParaRPr>
          </a:p>
        </p:txBody>
      </p:sp>
      <p:sp>
        <p:nvSpPr>
          <p:cNvPr id="197" name="PlaceHolder 2"/>
          <p:cNvSpPr>
            <a:spLocks noGrp="1"/>
          </p:cNvSpPr>
          <p:nvPr>
            <p:ph/>
          </p:nvPr>
        </p:nvSpPr>
        <p:spPr>
          <a:xfrm>
            <a:off x="4118040" y="1980000"/>
            <a:ext cx="2721960" cy="448920"/>
          </a:xfrm>
          <a:prstGeom prst="rect">
            <a:avLst/>
          </a:prstGeom>
          <a:noFill/>
          <a:ln w="0">
            <a:noFill/>
          </a:ln>
        </p:spPr>
        <p:txBody>
          <a:bodyPr anchor="ctr">
            <a:normAutofit fontScale="55000"/>
          </a:bodyPr>
          <a:p>
            <a:pPr algn="ctr">
              <a:lnSpc>
                <a:spcPct val="100000"/>
              </a:lnSpc>
              <a:buNone/>
              <a:tabLst>
                <a:tab algn="l" pos="0"/>
              </a:tabLst>
            </a:pPr>
            <a:r>
              <a:rPr b="1" i="1" lang="en-US" sz="1400" spc="-1" strike="noStrike">
                <a:solidFill>
                  <a:srgbClr val="c88c32"/>
                </a:solidFill>
                <a:latin typeface="Public Sans"/>
                <a:ea typeface="Public Sans"/>
              </a:rPr>
              <a:t>https://github.com/Anandaraja3/NM_Full_stack_chat_application/blob/main/README.md</a:t>
            </a:r>
            <a:endParaRPr b="0" lang="en-IN" sz="1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98" name="Google Shape;1918;p213" descr=""/>
          <p:cNvPicPr/>
          <p:nvPr/>
        </p:nvPicPr>
        <p:blipFill>
          <a:blip r:embed="rId1"/>
          <a:stretch/>
        </p:blipFill>
        <p:spPr>
          <a:xfrm>
            <a:off x="85320" y="-85680"/>
            <a:ext cx="9143640" cy="5143320"/>
          </a:xfrm>
          <a:prstGeom prst="rect">
            <a:avLst/>
          </a:prstGeom>
          <a:ln w="0">
            <a:noFill/>
          </a:ln>
        </p:spPr>
      </p:pic>
      <p:sp>
        <p:nvSpPr>
          <p:cNvPr id="199" name="Google Shape;1919;p213"/>
          <p:cNvSpPr/>
          <p:nvPr/>
        </p:nvSpPr>
        <p:spPr>
          <a:xfrm>
            <a:off x="237600" y="4067280"/>
            <a:ext cx="2878920" cy="1019520"/>
          </a:xfrm>
          <a:prstGeom prst="rect">
            <a:avLst/>
          </a:prstGeom>
          <a:noFill/>
          <a:ln w="0">
            <a:noFill/>
          </a:ln>
        </p:spPr>
        <p:style>
          <a:lnRef idx="0"/>
          <a:fillRef idx="0"/>
          <a:effectRef idx="0"/>
          <a:fontRef idx="minor"/>
        </p:style>
        <p:txBody>
          <a:bodyPr tIns="91440" bIns="91440" anchor="t">
            <a:spAutoFit/>
          </a:bodyPr>
          <a:p>
            <a:pPr>
              <a:lnSpc>
                <a:spcPct val="100000"/>
              </a:lnSpc>
              <a:buNone/>
              <a:tabLst>
                <a:tab algn="l" pos="0"/>
              </a:tabLst>
            </a:pPr>
            <a:r>
              <a:rPr b="1" lang="en-US" sz="1100" spc="-1" strike="noStrike">
                <a:solidFill>
                  <a:srgbClr val="223669"/>
                </a:solidFill>
                <a:latin typeface="Arial"/>
                <a:ea typeface="Arial"/>
              </a:rPr>
              <a:t>By:</a:t>
            </a:r>
            <a:endParaRPr b="0" lang="en-IN" sz="1100" spc="-1" strike="noStrike">
              <a:latin typeface="Arial"/>
            </a:endParaRPr>
          </a:p>
          <a:p>
            <a:pPr>
              <a:lnSpc>
                <a:spcPct val="100000"/>
              </a:lnSpc>
              <a:buNone/>
              <a:tabLst>
                <a:tab algn="l" pos="0"/>
              </a:tabLst>
            </a:pPr>
            <a:r>
              <a:rPr b="1" lang="en-US" sz="1100" spc="-1" strike="noStrike">
                <a:solidFill>
                  <a:srgbClr val="223669"/>
                </a:solidFill>
                <a:latin typeface="Arial"/>
                <a:ea typeface="Arial"/>
              </a:rPr>
              <a:t>S.ABHISHEK</a:t>
            </a:r>
            <a:endParaRPr b="0" lang="en-IN" sz="1100" spc="-1" strike="noStrike">
              <a:latin typeface="Arial"/>
            </a:endParaRPr>
          </a:p>
          <a:p>
            <a:pPr>
              <a:lnSpc>
                <a:spcPct val="100000"/>
              </a:lnSpc>
              <a:buNone/>
              <a:tabLst>
                <a:tab algn="l" pos="0"/>
              </a:tabLst>
            </a:pPr>
            <a:r>
              <a:rPr b="1" lang="en-US" sz="1100" spc="-1" strike="noStrike">
                <a:solidFill>
                  <a:srgbClr val="223669"/>
                </a:solidFill>
                <a:latin typeface="Arial"/>
                <a:ea typeface="Arial"/>
              </a:rPr>
              <a:t>C.AKASH</a:t>
            </a:r>
            <a:endParaRPr b="0" lang="en-IN" sz="1100" spc="-1" strike="noStrike">
              <a:latin typeface="Arial"/>
            </a:endParaRPr>
          </a:p>
          <a:p>
            <a:pPr>
              <a:lnSpc>
                <a:spcPct val="100000"/>
              </a:lnSpc>
              <a:buNone/>
              <a:tabLst>
                <a:tab algn="l" pos="0"/>
              </a:tabLst>
            </a:pPr>
            <a:r>
              <a:rPr b="1" lang="en-US" sz="1100" spc="-1" strike="noStrike">
                <a:solidFill>
                  <a:srgbClr val="223669"/>
                </a:solidFill>
                <a:latin typeface="Arial"/>
                <a:ea typeface="Arial"/>
              </a:rPr>
              <a:t>ANANDARAJA.P</a:t>
            </a:r>
            <a:endParaRPr b="0" lang="en-IN" sz="1100" spc="-1" strike="noStrike">
              <a:latin typeface="Arial"/>
            </a:endParaRPr>
          </a:p>
          <a:p>
            <a:pPr>
              <a:lnSpc>
                <a:spcPct val="100000"/>
              </a:lnSpc>
              <a:buNone/>
              <a:tabLst>
                <a:tab algn="l" pos="0"/>
              </a:tabLst>
            </a:pPr>
            <a:r>
              <a:rPr b="1" lang="en-US" sz="1100" spc="-1" strike="noStrike">
                <a:solidFill>
                  <a:srgbClr val="223669"/>
                </a:solidFill>
                <a:latin typeface="Arial"/>
                <a:ea typeface="Arial"/>
              </a:rPr>
              <a:t>ARJUN.S</a:t>
            </a:r>
            <a:endParaRPr b="0" lang="en-IN" sz="1100" spc="-1" strike="noStrike">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7" name="PlaceHolder 1"/>
          <p:cNvSpPr>
            <a:spLocks noGrp="1"/>
          </p:cNvSpPr>
          <p:nvPr>
            <p:ph type="title"/>
          </p:nvPr>
        </p:nvSpPr>
        <p:spPr>
          <a:xfrm>
            <a:off x="144720" y="810720"/>
            <a:ext cx="4548240" cy="343800"/>
          </a:xfrm>
          <a:prstGeom prst="rect">
            <a:avLst/>
          </a:prstGeom>
          <a:noFill/>
          <a:ln w="0">
            <a:noFill/>
          </a:ln>
        </p:spPr>
        <p:txBody>
          <a:bodyPr lIns="90000" anchor="ctr">
            <a:normAutofit fontScale="69000"/>
          </a:bodyPr>
          <a:p>
            <a:pPr>
              <a:lnSpc>
                <a:spcPct val="100000"/>
              </a:lnSpc>
              <a:buNone/>
              <a:tabLst>
                <a:tab algn="l" pos="0"/>
              </a:tabLst>
            </a:pPr>
            <a:r>
              <a:rPr b="1" lang="en-US" sz="1700" spc="-1" strike="noStrike">
                <a:solidFill>
                  <a:srgbClr val="ffffff"/>
                </a:solidFill>
                <a:latin typeface="Public Sans"/>
                <a:ea typeface="Public Sans"/>
              </a:rPr>
              <a:t>SOFTWARE REQUIREMENT SPECIFICATION(SRS)</a:t>
            </a:r>
            <a:endParaRPr b="0" lang="en-IN" sz="1700" spc="-1" strike="noStrike">
              <a:solidFill>
                <a:srgbClr val="000000"/>
              </a:solidFill>
              <a:latin typeface="Arial"/>
            </a:endParaRPr>
          </a:p>
        </p:txBody>
      </p:sp>
      <p:sp>
        <p:nvSpPr>
          <p:cNvPr id="168" name="PlaceHolder 2"/>
          <p:cNvSpPr>
            <a:spLocks noGrp="1"/>
          </p:cNvSpPr>
          <p:nvPr>
            <p:ph/>
          </p:nvPr>
        </p:nvSpPr>
        <p:spPr>
          <a:xfrm>
            <a:off x="144720" y="1295640"/>
            <a:ext cx="4548240" cy="3036240"/>
          </a:xfrm>
          <a:prstGeom prst="rect">
            <a:avLst/>
          </a:prstGeom>
          <a:noFill/>
          <a:ln w="0">
            <a:noFill/>
          </a:ln>
        </p:spPr>
        <p:txBody>
          <a:bodyPr anchor="t">
            <a:noAutofit/>
          </a:bodyPr>
          <a:p>
            <a:pPr marL="285840" indent="-285840">
              <a:lnSpc>
                <a:spcPct val="100000"/>
              </a:lnSpc>
              <a:buClr>
                <a:srgbClr val="ffffff"/>
              </a:buClr>
              <a:buFont typeface="Noto Sans Symbols"/>
              <a:buChar char="▪"/>
            </a:pPr>
            <a:r>
              <a:rPr b="0" lang="en-US" sz="1300" spc="-1" strike="noStrike">
                <a:solidFill>
                  <a:srgbClr val="ffffff"/>
                </a:solidFill>
                <a:latin typeface="Public Sans"/>
                <a:ea typeface="Public Sans"/>
              </a:rPr>
              <a:t>Introduction:</a:t>
            </a:r>
            <a:endParaRPr b="0" lang="en-IN" sz="1300" spc="-1" strike="noStrike">
              <a:solidFill>
                <a:srgbClr val="000000"/>
              </a:solidFill>
              <a:latin typeface="Arial"/>
            </a:endParaRPr>
          </a:p>
          <a:p>
            <a:pPr>
              <a:lnSpc>
                <a:spcPct val="100000"/>
              </a:lnSpc>
              <a:buNone/>
              <a:tabLst>
                <a:tab algn="l" pos="0"/>
              </a:tabLst>
            </a:pPr>
            <a:r>
              <a:rPr b="0" lang="en-US" sz="1300" spc="-1" strike="noStrike">
                <a:solidFill>
                  <a:srgbClr val="ffffff"/>
                </a:solidFill>
                <a:latin typeface="Public Sans"/>
                <a:ea typeface="Public Sans"/>
              </a:rPr>
              <a:t>This Software Requirements Specification (SRS) report outlines the requirements for a Chat application. The purpose of this application is to communicate between two persons or between group of people.</a:t>
            </a:r>
            <a:endParaRPr b="0" lang="en-IN" sz="1300" spc="-1" strike="noStrike">
              <a:solidFill>
                <a:srgbClr val="000000"/>
              </a:solidFill>
              <a:latin typeface="Arial"/>
            </a:endParaRPr>
          </a:p>
          <a:p>
            <a:pPr>
              <a:lnSpc>
                <a:spcPct val="100000"/>
              </a:lnSpc>
              <a:buNone/>
              <a:tabLst>
                <a:tab algn="l" pos="0"/>
              </a:tabLst>
            </a:pPr>
            <a:endParaRPr b="0" lang="en-IN" sz="1300" spc="-1" strike="noStrike">
              <a:solidFill>
                <a:srgbClr val="000000"/>
              </a:solidFill>
              <a:latin typeface="Arial"/>
            </a:endParaRPr>
          </a:p>
          <a:p>
            <a:pPr>
              <a:lnSpc>
                <a:spcPct val="100000"/>
              </a:lnSpc>
              <a:buNone/>
              <a:tabLst>
                <a:tab algn="l" pos="0"/>
              </a:tabLst>
            </a:pPr>
            <a:r>
              <a:rPr b="0" lang="en-US" sz="1300" spc="-1" strike="noStrike">
                <a:solidFill>
                  <a:srgbClr val="ffffff"/>
                </a:solidFill>
                <a:latin typeface="Public Sans"/>
                <a:ea typeface="Public Sans"/>
              </a:rPr>
              <a:t>Overview:</a:t>
            </a:r>
            <a:endParaRPr b="0" lang="en-IN" sz="1300" spc="-1" strike="noStrike">
              <a:solidFill>
                <a:srgbClr val="000000"/>
              </a:solidFill>
              <a:latin typeface="Arial"/>
            </a:endParaRPr>
          </a:p>
          <a:p>
            <a:pPr>
              <a:lnSpc>
                <a:spcPct val="100000"/>
              </a:lnSpc>
              <a:buNone/>
              <a:tabLst>
                <a:tab algn="l" pos="0"/>
              </a:tabLst>
            </a:pPr>
            <a:r>
              <a:rPr b="0" lang="en-US" sz="1300" spc="-1" strike="noStrike">
                <a:solidFill>
                  <a:srgbClr val="ffffff"/>
                </a:solidFill>
                <a:latin typeface="Public Sans"/>
                <a:ea typeface="Public Sans"/>
              </a:rPr>
              <a:t>A chat application website is a platform that allows users to communicate with one another in real-time through text-based messages. Typically, these websites are designed to be user-friendly and accessible, with a focus on ease of use and convenience. It also used for socializing and networking purpose</a:t>
            </a:r>
            <a:endParaRPr b="0" lang="en-IN" sz="13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9" name="PlaceHolder 1"/>
          <p:cNvSpPr>
            <a:spLocks noGrp="1"/>
          </p:cNvSpPr>
          <p:nvPr>
            <p:ph type="title"/>
          </p:nvPr>
        </p:nvSpPr>
        <p:spPr>
          <a:xfrm>
            <a:off x="144720" y="810720"/>
            <a:ext cx="4548240" cy="343800"/>
          </a:xfrm>
          <a:prstGeom prst="rect">
            <a:avLst/>
          </a:prstGeom>
          <a:noFill/>
          <a:ln w="0">
            <a:noFill/>
          </a:ln>
        </p:spPr>
        <p:txBody>
          <a:bodyPr lIns="90000" anchor="ctr">
            <a:normAutofit fontScale="69000"/>
          </a:bodyPr>
          <a:p>
            <a:pPr>
              <a:lnSpc>
                <a:spcPct val="100000"/>
              </a:lnSpc>
              <a:buNone/>
              <a:tabLst>
                <a:tab algn="l" pos="0"/>
              </a:tabLst>
            </a:pPr>
            <a:r>
              <a:rPr b="1" lang="en-US" sz="1700" spc="-1" strike="noStrike">
                <a:solidFill>
                  <a:srgbClr val="ffffff"/>
                </a:solidFill>
                <a:latin typeface="Public Sans"/>
                <a:ea typeface="Public Sans"/>
              </a:rPr>
              <a:t>SOFTWARE REQUIREMENT SPECIFICATION(SRS)</a:t>
            </a:r>
            <a:endParaRPr b="0" lang="en-IN" sz="1700" spc="-1" strike="noStrike">
              <a:solidFill>
                <a:srgbClr val="000000"/>
              </a:solidFill>
              <a:latin typeface="Arial"/>
            </a:endParaRPr>
          </a:p>
        </p:txBody>
      </p:sp>
      <p:sp>
        <p:nvSpPr>
          <p:cNvPr id="170" name="PlaceHolder 2"/>
          <p:cNvSpPr>
            <a:spLocks noGrp="1"/>
          </p:cNvSpPr>
          <p:nvPr>
            <p:ph/>
          </p:nvPr>
        </p:nvSpPr>
        <p:spPr>
          <a:xfrm>
            <a:off x="144720" y="1295640"/>
            <a:ext cx="4548240" cy="3330360"/>
          </a:xfrm>
          <a:prstGeom prst="rect">
            <a:avLst/>
          </a:prstGeom>
          <a:noFill/>
          <a:ln w="0">
            <a:noFill/>
          </a:ln>
        </p:spPr>
        <p:txBody>
          <a:bodyPr anchor="t">
            <a:noAutofit/>
          </a:bodyPr>
          <a:p>
            <a:pPr>
              <a:lnSpc>
                <a:spcPct val="100000"/>
              </a:lnSpc>
              <a:buNone/>
              <a:tabLst>
                <a:tab algn="l" pos="0"/>
              </a:tabLst>
            </a:pPr>
            <a:r>
              <a:rPr b="0" lang="en-US" sz="1300" spc="-1" strike="noStrike">
                <a:solidFill>
                  <a:srgbClr val="ffffff"/>
                </a:solidFill>
                <a:latin typeface="Public Sans"/>
                <a:ea typeface="Public Sans"/>
              </a:rPr>
              <a:t>Customers:</a:t>
            </a:r>
            <a:endParaRPr b="0" lang="en-IN" sz="1300" spc="-1" strike="noStrike">
              <a:solidFill>
                <a:srgbClr val="000000"/>
              </a:solidFill>
              <a:latin typeface="Arial"/>
            </a:endParaRPr>
          </a:p>
          <a:p>
            <a:pPr>
              <a:lnSpc>
                <a:spcPct val="100000"/>
              </a:lnSpc>
              <a:buNone/>
              <a:tabLst>
                <a:tab algn="l" pos="0"/>
              </a:tabLst>
            </a:pPr>
            <a:r>
              <a:rPr b="0" lang="en-US" sz="1300" spc="-1" strike="noStrike">
                <a:solidFill>
                  <a:srgbClr val="ffffff"/>
                </a:solidFill>
                <a:latin typeface="Public Sans"/>
                <a:ea typeface="Public Sans"/>
              </a:rPr>
              <a:t>The customers of a chat application website can vary depending on the purpose and target audience of the website. However, generally speaking, the customers of a chat application website can be classified into the following categories </a:t>
            </a:r>
            <a:r>
              <a:rPr b="0" lang="en-US" sz="1400" spc="-1" strike="noStrike">
                <a:solidFill>
                  <a:srgbClr val="ffffff"/>
                </a:solidFill>
                <a:latin typeface="Söhne"/>
                <a:ea typeface="Public Sans"/>
              </a:rPr>
              <a:t>individuals, businesses, online communities, educational institutions, and non-profit organizations.</a:t>
            </a:r>
            <a:endParaRPr b="0" lang="en-IN" sz="1400" spc="-1" strike="noStrike">
              <a:solidFill>
                <a:srgbClr val="000000"/>
              </a:solidFill>
              <a:latin typeface="Arial"/>
            </a:endParaRPr>
          </a:p>
          <a:p>
            <a:pPr>
              <a:lnSpc>
                <a:spcPct val="100000"/>
              </a:lnSpc>
              <a:buNone/>
              <a:tabLst>
                <a:tab algn="l" pos="0"/>
              </a:tabLst>
            </a:pPr>
            <a:endParaRPr b="0" lang="en-IN" sz="1300" spc="-1" strike="noStrike">
              <a:solidFill>
                <a:srgbClr val="000000"/>
              </a:solidFill>
              <a:latin typeface="Arial"/>
            </a:endParaRPr>
          </a:p>
          <a:p>
            <a:pPr>
              <a:lnSpc>
                <a:spcPct val="100000"/>
              </a:lnSpc>
              <a:buNone/>
              <a:tabLst>
                <a:tab algn="l" pos="0"/>
              </a:tabLst>
            </a:pPr>
            <a:r>
              <a:rPr b="0" lang="en-US" sz="1300" spc="-1" strike="noStrike">
                <a:solidFill>
                  <a:srgbClr val="ffffff"/>
                </a:solidFill>
                <a:latin typeface="Public Sans"/>
                <a:ea typeface="Public Sans"/>
              </a:rPr>
              <a:t>Platform:</a:t>
            </a:r>
            <a:endParaRPr b="0" lang="en-IN" sz="1300" spc="-1" strike="noStrike">
              <a:solidFill>
                <a:srgbClr val="000000"/>
              </a:solidFill>
              <a:latin typeface="Arial"/>
            </a:endParaRPr>
          </a:p>
          <a:p>
            <a:pPr>
              <a:lnSpc>
                <a:spcPct val="100000"/>
              </a:lnSpc>
              <a:buNone/>
              <a:tabLst>
                <a:tab algn="l" pos="0"/>
              </a:tabLst>
            </a:pPr>
            <a:r>
              <a:rPr b="0" lang="en-US" sz="1300" spc="-1" strike="noStrike">
                <a:solidFill>
                  <a:srgbClr val="ffffff"/>
                </a:solidFill>
                <a:latin typeface="Public Sans"/>
                <a:ea typeface="Public Sans"/>
              </a:rPr>
              <a:t> </a:t>
            </a:r>
            <a:r>
              <a:rPr b="0" lang="en-US" sz="1300" spc="-1" strike="noStrike">
                <a:solidFill>
                  <a:srgbClr val="ffffff"/>
                </a:solidFill>
                <a:latin typeface="Public Sans"/>
                <a:ea typeface="Public Sans"/>
              </a:rPr>
              <a:t>The Chat web application will be developed as a web-based application using HTML, CSS, JavaScript, and a server-side programming language such as PHP or Python. </a:t>
            </a:r>
            <a:endParaRPr b="0" lang="en-IN" sz="1300" spc="-1" strike="noStrike">
              <a:solidFill>
                <a:srgbClr val="000000"/>
              </a:solidFill>
              <a:latin typeface="Arial"/>
            </a:endParaRPr>
          </a:p>
        </p:txBody>
      </p:sp>
      <p:sp>
        <p:nvSpPr>
          <p:cNvPr id="171" name="Rectangle 3"/>
          <p:cNvSpPr/>
          <p:nvPr/>
        </p:nvSpPr>
        <p:spPr>
          <a:xfrm>
            <a:off x="0" y="43920"/>
            <a:ext cx="184320" cy="369000"/>
          </a:xfrm>
          <a:prstGeom prst="rect">
            <a:avLst/>
          </a:prstGeom>
          <a:solidFill>
            <a:srgbClr val="343541"/>
          </a:solidFill>
          <a:ln w="0">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2" name="PlaceHolder 1"/>
          <p:cNvSpPr>
            <a:spLocks noGrp="1"/>
          </p:cNvSpPr>
          <p:nvPr>
            <p:ph type="title"/>
          </p:nvPr>
        </p:nvSpPr>
        <p:spPr>
          <a:xfrm>
            <a:off x="144720" y="810720"/>
            <a:ext cx="4548240" cy="343800"/>
          </a:xfrm>
          <a:prstGeom prst="rect">
            <a:avLst/>
          </a:prstGeom>
          <a:noFill/>
          <a:ln w="0">
            <a:noFill/>
          </a:ln>
        </p:spPr>
        <p:txBody>
          <a:bodyPr lIns="90000" anchor="ctr">
            <a:normAutofit fontScale="69000"/>
          </a:bodyPr>
          <a:p>
            <a:pPr>
              <a:lnSpc>
                <a:spcPct val="100000"/>
              </a:lnSpc>
              <a:buNone/>
              <a:tabLst>
                <a:tab algn="l" pos="0"/>
              </a:tabLst>
            </a:pPr>
            <a:r>
              <a:rPr b="1" lang="en-US" sz="1700" spc="-1" strike="noStrike">
                <a:solidFill>
                  <a:srgbClr val="ffffff"/>
                </a:solidFill>
                <a:latin typeface="Public Sans"/>
                <a:ea typeface="Public Sans"/>
              </a:rPr>
              <a:t>SOFTWARE REQUIREMENT SPECIFICATION(SRS)</a:t>
            </a:r>
            <a:endParaRPr b="0" lang="en-IN" sz="1700" spc="-1" strike="noStrike">
              <a:solidFill>
                <a:srgbClr val="000000"/>
              </a:solidFill>
              <a:latin typeface="Arial"/>
            </a:endParaRPr>
          </a:p>
        </p:txBody>
      </p:sp>
      <p:sp>
        <p:nvSpPr>
          <p:cNvPr id="173" name="PlaceHolder 2"/>
          <p:cNvSpPr>
            <a:spLocks noGrp="1"/>
          </p:cNvSpPr>
          <p:nvPr>
            <p:ph/>
          </p:nvPr>
        </p:nvSpPr>
        <p:spPr>
          <a:xfrm>
            <a:off x="144720" y="1295640"/>
            <a:ext cx="4548240" cy="3035880"/>
          </a:xfrm>
          <a:prstGeom prst="rect">
            <a:avLst/>
          </a:prstGeom>
          <a:noFill/>
          <a:ln w="0">
            <a:noFill/>
          </a:ln>
        </p:spPr>
        <p:txBody>
          <a:bodyPr anchor="t">
            <a:noAutofit/>
          </a:bodyPr>
          <a:p>
            <a:pPr>
              <a:lnSpc>
                <a:spcPct val="100000"/>
              </a:lnSpc>
              <a:buNone/>
              <a:tabLst>
                <a:tab algn="l" pos="0"/>
              </a:tabLst>
            </a:pPr>
            <a:r>
              <a:rPr b="0" lang="en-US" sz="1300" spc="-1" strike="noStrike">
                <a:solidFill>
                  <a:srgbClr val="ffffff"/>
                </a:solidFill>
                <a:latin typeface="Public Sans"/>
                <a:ea typeface="Public Sans"/>
              </a:rPr>
              <a:t>Functionality:</a:t>
            </a:r>
            <a:endParaRPr b="0" lang="en-IN" sz="1300" spc="-1" strike="noStrike">
              <a:solidFill>
                <a:srgbClr val="000000"/>
              </a:solidFill>
              <a:latin typeface="Arial"/>
            </a:endParaRPr>
          </a:p>
          <a:p>
            <a:pPr>
              <a:lnSpc>
                <a:spcPct val="100000"/>
              </a:lnSpc>
              <a:buNone/>
              <a:tabLst>
                <a:tab algn="l" pos="0"/>
              </a:tabLst>
            </a:pPr>
            <a:r>
              <a:rPr b="0" lang="en-US" sz="1300" spc="-1" strike="noStrike">
                <a:solidFill>
                  <a:srgbClr val="ffffff"/>
                </a:solidFill>
                <a:latin typeface="Public Sans"/>
                <a:ea typeface="Public Sans"/>
              </a:rPr>
              <a:t>The customers of a chat application website can vary depending on the purpose and target audience of the website. However, generally speaking, the customers of a chat application website can be classified into the following categories:</a:t>
            </a:r>
            <a:endParaRPr b="0" lang="en-IN" sz="1300" spc="-1" strike="noStrike">
              <a:solidFill>
                <a:srgbClr val="000000"/>
              </a:solidFill>
              <a:latin typeface="Arial"/>
            </a:endParaRPr>
          </a:p>
          <a:p>
            <a:pPr marL="285840" indent="-285840">
              <a:lnSpc>
                <a:spcPct val="100000"/>
              </a:lnSpc>
              <a:buClr>
                <a:srgbClr val="ffffff"/>
              </a:buClr>
              <a:buFont typeface="Noto Sans Symbols"/>
              <a:buChar char="●"/>
              <a:tabLst>
                <a:tab algn="l" pos="0"/>
              </a:tabLst>
            </a:pPr>
            <a:r>
              <a:rPr b="0" lang="en-US" sz="1300" spc="-1" strike="noStrike">
                <a:solidFill>
                  <a:srgbClr val="ffffff"/>
                </a:solidFill>
                <a:latin typeface="Söhne"/>
                <a:ea typeface="Public Sans"/>
              </a:rPr>
              <a:t>User Authentication: A chat application website typically requires users to sign up and authenticate their identity before they can access its features.</a:t>
            </a:r>
            <a:endParaRPr b="0" lang="en-IN" sz="1300" spc="-1" strike="noStrike">
              <a:solidFill>
                <a:srgbClr val="000000"/>
              </a:solidFill>
              <a:latin typeface="Arial"/>
            </a:endParaRPr>
          </a:p>
          <a:p>
            <a:pPr marL="285840" indent="-285840">
              <a:lnSpc>
                <a:spcPct val="100000"/>
              </a:lnSpc>
              <a:buClr>
                <a:srgbClr val="ffffff"/>
              </a:buClr>
              <a:buFont typeface="Noto Sans Symbols"/>
              <a:buChar char="●"/>
              <a:tabLst>
                <a:tab algn="l" pos="0"/>
              </a:tabLst>
            </a:pPr>
            <a:r>
              <a:rPr b="0" lang="en-US" sz="1300" spc="-1" strike="noStrike">
                <a:solidFill>
                  <a:srgbClr val="ffffff"/>
                </a:solidFill>
                <a:latin typeface="Söhne"/>
                <a:ea typeface="Public Sans"/>
              </a:rPr>
              <a:t>Chat Rooms/Channels: Users can create or join chat rooms or channels based on their interests or topics. These rooms can be public or private, and users can communicate with each other in real-time through text-based messages.</a:t>
            </a:r>
            <a:endParaRPr b="0" lang="en-IN" sz="1300" spc="-1" strike="noStrike">
              <a:solidFill>
                <a:srgbClr val="000000"/>
              </a:solidFill>
              <a:latin typeface="Arial"/>
            </a:endParaRPr>
          </a:p>
          <a:p>
            <a:pPr marL="285840" indent="-285840">
              <a:lnSpc>
                <a:spcPct val="100000"/>
              </a:lnSpc>
              <a:buClr>
                <a:srgbClr val="ffffff"/>
              </a:buClr>
              <a:buFont typeface="Noto Sans Symbols"/>
              <a:buChar char="●"/>
              <a:tabLst>
                <a:tab algn="l" pos="0"/>
              </a:tabLst>
            </a:pPr>
            <a:r>
              <a:rPr b="0" lang="en-US" sz="1300" spc="-1" strike="noStrike">
                <a:solidFill>
                  <a:srgbClr val="ffffff"/>
                </a:solidFill>
                <a:latin typeface="Söhne"/>
                <a:ea typeface="Public Sans"/>
              </a:rPr>
              <a:t>Multimedia Sharing: Users can share multimedia content such as images, videos, and files within chat rooms or private messages.</a:t>
            </a:r>
            <a:endParaRPr b="0" lang="en-IN" sz="1300" spc="-1" strike="noStrike">
              <a:solidFill>
                <a:srgbClr val="000000"/>
              </a:solidFill>
              <a:latin typeface="Arial"/>
            </a:endParaRPr>
          </a:p>
          <a:p>
            <a:pPr>
              <a:lnSpc>
                <a:spcPct val="100000"/>
              </a:lnSpc>
              <a:buNone/>
              <a:tabLst>
                <a:tab algn="l" pos="0"/>
              </a:tabLst>
            </a:pPr>
            <a:endParaRPr b="0" lang="en-IN" sz="1300" spc="-1" strike="noStrike">
              <a:solidFill>
                <a:srgbClr val="000000"/>
              </a:solidFill>
              <a:latin typeface="Arial"/>
            </a:endParaRPr>
          </a:p>
          <a:p>
            <a:pPr>
              <a:lnSpc>
                <a:spcPct val="100000"/>
              </a:lnSpc>
              <a:buNone/>
              <a:tabLst>
                <a:tab algn="l" pos="0"/>
              </a:tabLst>
            </a:pPr>
            <a:endParaRPr b="0" lang="en-IN" sz="1300" spc="-1" strike="noStrike">
              <a:solidFill>
                <a:srgbClr val="000000"/>
              </a:solidFill>
              <a:latin typeface="Arial"/>
            </a:endParaRPr>
          </a:p>
          <a:p>
            <a:pPr>
              <a:lnSpc>
                <a:spcPct val="100000"/>
              </a:lnSpc>
              <a:buNone/>
              <a:tabLst>
                <a:tab algn="l" pos="0"/>
              </a:tabLst>
            </a:pPr>
            <a:endParaRPr b="0" lang="en-IN" sz="1300" spc="-1" strike="noStrike">
              <a:solidFill>
                <a:srgbClr val="000000"/>
              </a:solidFill>
              <a:latin typeface="Arial"/>
            </a:endParaRPr>
          </a:p>
          <a:p>
            <a:pPr>
              <a:lnSpc>
                <a:spcPct val="100000"/>
              </a:lnSpc>
              <a:buNone/>
              <a:tabLst>
                <a:tab algn="l" pos="0"/>
              </a:tabLst>
            </a:pPr>
            <a:endParaRPr b="0" lang="en-IN" sz="13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4" name="PlaceHolder 1"/>
          <p:cNvSpPr>
            <a:spLocks noGrp="1"/>
          </p:cNvSpPr>
          <p:nvPr>
            <p:ph type="title"/>
          </p:nvPr>
        </p:nvSpPr>
        <p:spPr>
          <a:xfrm>
            <a:off x="144720" y="810720"/>
            <a:ext cx="4548240" cy="343800"/>
          </a:xfrm>
          <a:prstGeom prst="rect">
            <a:avLst/>
          </a:prstGeom>
          <a:noFill/>
          <a:ln w="0">
            <a:noFill/>
          </a:ln>
        </p:spPr>
        <p:txBody>
          <a:bodyPr lIns="90000" anchor="ctr">
            <a:normAutofit fontScale="69000"/>
          </a:bodyPr>
          <a:p>
            <a:pPr>
              <a:lnSpc>
                <a:spcPct val="100000"/>
              </a:lnSpc>
              <a:buNone/>
              <a:tabLst>
                <a:tab algn="l" pos="0"/>
              </a:tabLst>
            </a:pPr>
            <a:r>
              <a:rPr b="1" lang="en-US" sz="1700" spc="-1" strike="noStrike">
                <a:solidFill>
                  <a:srgbClr val="ffffff"/>
                </a:solidFill>
                <a:latin typeface="Public Sans"/>
                <a:ea typeface="Public Sans"/>
              </a:rPr>
              <a:t>SOFTWARE REQUIREMENT SPECIFICATION(SRS)</a:t>
            </a:r>
            <a:endParaRPr b="0" lang="en-IN" sz="1700" spc="-1" strike="noStrike">
              <a:solidFill>
                <a:srgbClr val="000000"/>
              </a:solidFill>
              <a:latin typeface="Arial"/>
            </a:endParaRPr>
          </a:p>
        </p:txBody>
      </p:sp>
      <p:sp>
        <p:nvSpPr>
          <p:cNvPr id="175" name="PlaceHolder 2"/>
          <p:cNvSpPr>
            <a:spLocks noGrp="1"/>
          </p:cNvSpPr>
          <p:nvPr>
            <p:ph/>
          </p:nvPr>
        </p:nvSpPr>
        <p:spPr>
          <a:xfrm>
            <a:off x="144720" y="1295640"/>
            <a:ext cx="4548240" cy="3035880"/>
          </a:xfrm>
          <a:prstGeom prst="rect">
            <a:avLst/>
          </a:prstGeom>
          <a:noFill/>
          <a:ln w="0">
            <a:noFill/>
          </a:ln>
        </p:spPr>
        <p:txBody>
          <a:bodyPr anchor="t">
            <a:noAutofit/>
          </a:bodyPr>
          <a:p>
            <a:pPr marL="285840" indent="-285840">
              <a:lnSpc>
                <a:spcPct val="100000"/>
              </a:lnSpc>
              <a:buClr>
                <a:srgbClr val="ffffff"/>
              </a:buClr>
              <a:buFont typeface="Noto Sans Symbols"/>
              <a:buChar char="●"/>
            </a:pPr>
            <a:r>
              <a:rPr b="0" lang="en-US" sz="1300" spc="-1" strike="noStrike">
                <a:solidFill>
                  <a:srgbClr val="ffffff"/>
                </a:solidFill>
                <a:latin typeface="Söhne"/>
                <a:ea typeface="Public Sans"/>
              </a:rPr>
              <a:t>Private Messaging: Users can send private messages to other users who are also signed up on the platform. These messages can be used for one-on-one communication or to communicate with a group of users.</a:t>
            </a:r>
            <a:endParaRPr b="0" lang="en-IN" sz="1300" spc="-1" strike="noStrike">
              <a:solidFill>
                <a:srgbClr val="000000"/>
              </a:solidFill>
              <a:latin typeface="Arial"/>
            </a:endParaRPr>
          </a:p>
          <a:p>
            <a:pPr marL="285840" indent="-285840">
              <a:lnSpc>
                <a:spcPct val="100000"/>
              </a:lnSpc>
              <a:buClr>
                <a:srgbClr val="ffffff"/>
              </a:buClr>
              <a:buFont typeface="Noto Sans Symbols"/>
              <a:buChar char="●"/>
            </a:pPr>
            <a:r>
              <a:rPr b="0" lang="en-US" sz="1300" spc="-1" strike="noStrike">
                <a:solidFill>
                  <a:srgbClr val="ffffff"/>
                </a:solidFill>
                <a:latin typeface="Söhne"/>
                <a:ea typeface="Public Sans"/>
              </a:rPr>
              <a:t>Voice and Video Chat: Some chat application websites also offer voice and video chat functionality, allowing users to communicate in real-time using audio and/or video.</a:t>
            </a:r>
            <a:endParaRPr b="0" lang="en-IN" sz="1300" spc="-1" strike="noStrike">
              <a:solidFill>
                <a:srgbClr val="000000"/>
              </a:solidFill>
              <a:latin typeface="Arial"/>
            </a:endParaRPr>
          </a:p>
          <a:p>
            <a:pPr marL="285840" indent="-285840">
              <a:lnSpc>
                <a:spcPct val="100000"/>
              </a:lnSpc>
              <a:buClr>
                <a:srgbClr val="ffffff"/>
              </a:buClr>
              <a:buFont typeface="Noto Sans Symbols"/>
              <a:buChar char="●"/>
            </a:pPr>
            <a:r>
              <a:rPr b="0" lang="en-US" sz="1300" spc="-1" strike="noStrike">
                <a:solidFill>
                  <a:srgbClr val="ffffff"/>
                </a:solidFill>
                <a:latin typeface="Söhne"/>
                <a:ea typeface="Public Sans"/>
              </a:rPr>
              <a:t>Emojis and Stickers: Users can use emojis and stickers to add fun and personality to their messages.</a:t>
            </a:r>
            <a:endParaRPr b="0" lang="en-IN" sz="1300" spc="-1" strike="noStrike">
              <a:solidFill>
                <a:srgbClr val="000000"/>
              </a:solidFill>
              <a:latin typeface="Arial"/>
            </a:endParaRPr>
          </a:p>
          <a:p>
            <a:pPr marL="285840" indent="-285840">
              <a:lnSpc>
                <a:spcPct val="100000"/>
              </a:lnSpc>
              <a:buClr>
                <a:srgbClr val="ffffff"/>
              </a:buClr>
              <a:buFont typeface="Noto Sans Symbols"/>
              <a:buChar char="●"/>
            </a:pPr>
            <a:r>
              <a:rPr b="0" lang="en-US" sz="1300" spc="-1" strike="noStrike">
                <a:solidFill>
                  <a:srgbClr val="ffffff"/>
                </a:solidFill>
                <a:latin typeface="Söhne"/>
                <a:ea typeface="Public Sans"/>
              </a:rPr>
              <a:t>User Profiles: Users can create and customize their profiles, including adding a profile picture, a bio, and other information.</a:t>
            </a:r>
            <a:endParaRPr b="0" lang="en-IN" sz="1300" spc="-1" strike="noStrike">
              <a:solidFill>
                <a:srgbClr val="000000"/>
              </a:solidFill>
              <a:latin typeface="Arial"/>
            </a:endParaRPr>
          </a:p>
          <a:p>
            <a:pPr marL="285840" indent="-285840">
              <a:lnSpc>
                <a:spcPct val="100000"/>
              </a:lnSpc>
              <a:buClr>
                <a:srgbClr val="ffffff"/>
              </a:buClr>
              <a:buFont typeface="Noto Sans Symbols"/>
              <a:buChar char="●"/>
            </a:pPr>
            <a:r>
              <a:rPr b="0" lang="en-US" sz="1300" spc="-1" strike="noStrike">
                <a:solidFill>
                  <a:srgbClr val="ffffff"/>
                </a:solidFill>
                <a:latin typeface="Söhne"/>
                <a:ea typeface="Public Sans"/>
              </a:rPr>
              <a:t>Notifications: Users receive notifications for new messages, mentions, or other events on the platform.</a:t>
            </a:r>
            <a:endParaRPr b="0" lang="en-IN" sz="1300" spc="-1" strike="noStrike">
              <a:solidFill>
                <a:srgbClr val="000000"/>
              </a:solidFill>
              <a:latin typeface="Arial"/>
            </a:endParaRPr>
          </a:p>
          <a:p>
            <a:pPr marL="285840" indent="-285840">
              <a:lnSpc>
                <a:spcPct val="100000"/>
              </a:lnSpc>
              <a:buClr>
                <a:srgbClr val="ffffff"/>
              </a:buClr>
              <a:buFont typeface="Noto Sans Symbols"/>
              <a:buChar char="●"/>
            </a:pPr>
            <a:r>
              <a:rPr b="0" lang="en-US" sz="1300" spc="-1" strike="noStrike">
                <a:solidFill>
                  <a:srgbClr val="ffffff"/>
                </a:solidFill>
                <a:latin typeface="Söhne"/>
                <a:ea typeface="Public Sans"/>
              </a:rPr>
              <a:t>Search Functionality: Users can search for chat rooms or users based on keywords or interests.</a:t>
            </a:r>
            <a:endParaRPr b="0" lang="en-IN" sz="1300" spc="-1" strike="noStrike">
              <a:solidFill>
                <a:srgbClr val="000000"/>
              </a:solidFill>
              <a:latin typeface="Arial"/>
            </a:endParaRPr>
          </a:p>
          <a:p>
            <a:pPr>
              <a:lnSpc>
                <a:spcPct val="100000"/>
              </a:lnSpc>
              <a:buNone/>
            </a:pPr>
            <a:endParaRPr b="0" lang="en-IN" sz="1300" spc="-1" strike="noStrike">
              <a:solidFill>
                <a:srgbClr val="000000"/>
              </a:solidFill>
              <a:latin typeface="Arial"/>
            </a:endParaRPr>
          </a:p>
          <a:p>
            <a:pPr>
              <a:lnSpc>
                <a:spcPct val="100000"/>
              </a:lnSpc>
              <a:buNone/>
              <a:tabLst>
                <a:tab algn="l" pos="0"/>
              </a:tabLst>
            </a:pPr>
            <a:endParaRPr b="0" lang="en-IN" sz="1300" spc="-1" strike="noStrike">
              <a:solidFill>
                <a:srgbClr val="000000"/>
              </a:solidFill>
              <a:latin typeface="Arial"/>
            </a:endParaRPr>
          </a:p>
          <a:p>
            <a:pPr>
              <a:lnSpc>
                <a:spcPct val="100000"/>
              </a:lnSpc>
              <a:buNone/>
              <a:tabLst>
                <a:tab algn="l" pos="0"/>
              </a:tabLst>
            </a:pPr>
            <a:endParaRPr b="0" lang="en-IN" sz="1300" spc="-1" strike="noStrike">
              <a:solidFill>
                <a:srgbClr val="000000"/>
              </a:solidFill>
              <a:latin typeface="Arial"/>
            </a:endParaRPr>
          </a:p>
          <a:p>
            <a:pPr>
              <a:lnSpc>
                <a:spcPct val="100000"/>
              </a:lnSpc>
              <a:spcBef>
                <a:spcPts val="1199"/>
              </a:spcBef>
              <a:buNone/>
              <a:tabLst>
                <a:tab algn="l" pos="0"/>
              </a:tabLst>
            </a:pPr>
            <a:endParaRPr b="0" lang="en-IN" sz="13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6" name="PlaceHolder 1"/>
          <p:cNvSpPr>
            <a:spLocks noGrp="1"/>
          </p:cNvSpPr>
          <p:nvPr>
            <p:ph type="title"/>
          </p:nvPr>
        </p:nvSpPr>
        <p:spPr>
          <a:xfrm>
            <a:off x="144720" y="810720"/>
            <a:ext cx="4548240" cy="343800"/>
          </a:xfrm>
          <a:prstGeom prst="rect">
            <a:avLst/>
          </a:prstGeom>
          <a:noFill/>
          <a:ln w="0">
            <a:noFill/>
          </a:ln>
        </p:spPr>
        <p:txBody>
          <a:bodyPr lIns="90000" anchor="ctr">
            <a:normAutofit fontScale="69000"/>
          </a:bodyPr>
          <a:p>
            <a:pPr>
              <a:lnSpc>
                <a:spcPct val="100000"/>
              </a:lnSpc>
              <a:buNone/>
              <a:tabLst>
                <a:tab algn="l" pos="0"/>
              </a:tabLst>
            </a:pPr>
            <a:r>
              <a:rPr b="1" lang="en-US" sz="1700" spc="-1" strike="noStrike">
                <a:solidFill>
                  <a:srgbClr val="ffffff"/>
                </a:solidFill>
                <a:latin typeface="Public Sans"/>
                <a:ea typeface="Public Sans"/>
              </a:rPr>
              <a:t>SOFTWARE REQUIREMENT SPECIFICATION(SRS)</a:t>
            </a:r>
            <a:endParaRPr b="0" lang="en-IN" sz="1700" spc="-1" strike="noStrike">
              <a:solidFill>
                <a:srgbClr val="000000"/>
              </a:solidFill>
              <a:latin typeface="Arial"/>
            </a:endParaRPr>
          </a:p>
        </p:txBody>
      </p:sp>
      <p:sp>
        <p:nvSpPr>
          <p:cNvPr id="177" name="PlaceHolder 2"/>
          <p:cNvSpPr>
            <a:spLocks noGrp="1"/>
          </p:cNvSpPr>
          <p:nvPr>
            <p:ph/>
          </p:nvPr>
        </p:nvSpPr>
        <p:spPr>
          <a:xfrm>
            <a:off x="144720" y="1154880"/>
            <a:ext cx="4548240" cy="3372120"/>
          </a:xfrm>
          <a:prstGeom prst="rect">
            <a:avLst/>
          </a:prstGeom>
          <a:noFill/>
          <a:ln w="0">
            <a:noFill/>
          </a:ln>
        </p:spPr>
        <p:txBody>
          <a:bodyPr anchor="t">
            <a:noAutofit/>
          </a:bodyPr>
          <a:p>
            <a:pPr>
              <a:lnSpc>
                <a:spcPct val="100000"/>
              </a:lnSpc>
              <a:buNone/>
              <a:tabLst>
                <a:tab algn="l" pos="0"/>
              </a:tabLst>
            </a:pPr>
            <a:r>
              <a:rPr b="0" lang="en-US" sz="1300" spc="-1" strike="noStrike">
                <a:solidFill>
                  <a:srgbClr val="ffffff"/>
                </a:solidFill>
                <a:latin typeface="Public Sans"/>
                <a:ea typeface="Public Sans"/>
              </a:rPr>
              <a:t>Development &amp; Responsibility:</a:t>
            </a:r>
            <a:endParaRPr b="0" lang="en-IN" sz="1300" spc="-1" strike="noStrike">
              <a:solidFill>
                <a:srgbClr val="000000"/>
              </a:solidFill>
              <a:latin typeface="Arial"/>
            </a:endParaRPr>
          </a:p>
          <a:p>
            <a:pPr marL="343080" indent="-343080">
              <a:lnSpc>
                <a:spcPct val="100000"/>
              </a:lnSpc>
              <a:buClr>
                <a:srgbClr val="ffffff"/>
              </a:buClr>
              <a:buFont typeface="Arial"/>
              <a:buAutoNum type="arabicPeriod"/>
              <a:tabLst>
                <a:tab algn="l" pos="0"/>
              </a:tabLst>
            </a:pPr>
            <a:r>
              <a:rPr b="0" lang="en-US" sz="1300" spc="-1" strike="noStrike">
                <a:solidFill>
                  <a:srgbClr val="ffffff"/>
                </a:solidFill>
                <a:latin typeface="Söhne"/>
                <a:ea typeface="Public Sans"/>
              </a:rPr>
              <a:t>Security: The development team must implement robust security measures to protect user data and prevent unauthorized access to the website. This may include using encryption, firewalls, and secure authentication methods.</a:t>
            </a:r>
            <a:endParaRPr b="0" lang="en-IN" sz="1300" spc="-1" strike="noStrike">
              <a:solidFill>
                <a:srgbClr val="000000"/>
              </a:solidFill>
              <a:latin typeface="Arial"/>
            </a:endParaRPr>
          </a:p>
          <a:p>
            <a:pPr marL="343080" indent="-343080">
              <a:lnSpc>
                <a:spcPct val="100000"/>
              </a:lnSpc>
              <a:buClr>
                <a:srgbClr val="ffffff"/>
              </a:buClr>
              <a:buFont typeface="Arial"/>
              <a:buAutoNum type="arabicPeriod"/>
              <a:tabLst>
                <a:tab algn="l" pos="0"/>
              </a:tabLst>
            </a:pPr>
            <a:r>
              <a:rPr b="0" lang="en-US" sz="1300" spc="-1" strike="noStrike">
                <a:solidFill>
                  <a:srgbClr val="ffffff"/>
                </a:solidFill>
                <a:latin typeface="Söhne"/>
                <a:ea typeface="Public Sans"/>
              </a:rPr>
              <a:t>Privacy: The development team must respect user privacy and implement appropriate data protection measures, such as anonymizing user data and obtaining user consent for data collection and processing.</a:t>
            </a:r>
            <a:endParaRPr b="0" lang="en-IN" sz="1300" spc="-1" strike="noStrike">
              <a:solidFill>
                <a:srgbClr val="000000"/>
              </a:solidFill>
              <a:latin typeface="Arial"/>
            </a:endParaRPr>
          </a:p>
          <a:p>
            <a:pPr marL="343080" indent="-343080">
              <a:lnSpc>
                <a:spcPct val="100000"/>
              </a:lnSpc>
              <a:buClr>
                <a:srgbClr val="ffffff"/>
              </a:buClr>
              <a:buFont typeface="Arial"/>
              <a:buAutoNum type="arabicPeriod"/>
              <a:tabLst>
                <a:tab algn="l" pos="0"/>
              </a:tabLst>
            </a:pPr>
            <a:r>
              <a:rPr b="0" lang="en-US" sz="1300" spc="-1" strike="noStrike">
                <a:solidFill>
                  <a:srgbClr val="ffffff"/>
                </a:solidFill>
                <a:latin typeface="Söhne"/>
                <a:ea typeface="Public Sans"/>
              </a:rPr>
              <a:t>User Safety: The development team must take steps to ensure the safety of users, such as implementing moderation tools to prevent harassment, bullying, and other forms of harmful behavior.</a:t>
            </a:r>
            <a:endParaRPr b="0" lang="en-IN" sz="1300" spc="-1" strike="noStrike">
              <a:solidFill>
                <a:srgbClr val="000000"/>
              </a:solidFill>
              <a:latin typeface="Arial"/>
            </a:endParaRPr>
          </a:p>
          <a:p>
            <a:pPr marL="343080" indent="-343080">
              <a:lnSpc>
                <a:spcPct val="100000"/>
              </a:lnSpc>
              <a:buClr>
                <a:srgbClr val="ffffff"/>
              </a:buClr>
              <a:buFont typeface="Arial"/>
              <a:buAutoNum type="arabicPeriod"/>
              <a:tabLst>
                <a:tab algn="l" pos="0"/>
              </a:tabLst>
            </a:pPr>
            <a:r>
              <a:rPr b="0" lang="en-US" sz="1300" spc="-1" strike="noStrike">
                <a:solidFill>
                  <a:srgbClr val="ffffff"/>
                </a:solidFill>
                <a:latin typeface="Söhne"/>
                <a:ea typeface="Public Sans"/>
              </a:rPr>
              <a:t>Accessibility: The development team must ensure the chat application website is accessible to all users, regardless of their physical abilities, by following web accessibility guidelines.</a:t>
            </a:r>
            <a:endParaRPr b="0" lang="en-IN" sz="1300" spc="-1" strike="noStrike">
              <a:solidFill>
                <a:srgbClr val="000000"/>
              </a:solidFill>
              <a:latin typeface="Arial"/>
            </a:endParaRPr>
          </a:p>
          <a:p>
            <a:pPr>
              <a:lnSpc>
                <a:spcPct val="100000"/>
              </a:lnSpc>
              <a:buNone/>
              <a:tabLst>
                <a:tab algn="l" pos="0"/>
              </a:tabLst>
            </a:pPr>
            <a:endParaRPr b="0" lang="en-IN" sz="1300" spc="-1" strike="noStrike">
              <a:solidFill>
                <a:srgbClr val="000000"/>
              </a:solidFill>
              <a:latin typeface="Arial"/>
            </a:endParaRPr>
          </a:p>
          <a:p>
            <a:pPr>
              <a:lnSpc>
                <a:spcPct val="100000"/>
              </a:lnSpc>
              <a:buNone/>
              <a:tabLst>
                <a:tab algn="l" pos="0"/>
              </a:tabLst>
            </a:pPr>
            <a:endParaRPr b="0" lang="en-IN" sz="13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8" name="PlaceHolder 1"/>
          <p:cNvSpPr>
            <a:spLocks noGrp="1"/>
          </p:cNvSpPr>
          <p:nvPr>
            <p:ph type="title"/>
          </p:nvPr>
        </p:nvSpPr>
        <p:spPr>
          <a:xfrm>
            <a:off x="144720" y="810720"/>
            <a:ext cx="4548240" cy="343800"/>
          </a:xfrm>
          <a:prstGeom prst="rect">
            <a:avLst/>
          </a:prstGeom>
          <a:noFill/>
          <a:ln w="0">
            <a:noFill/>
          </a:ln>
        </p:spPr>
        <p:txBody>
          <a:bodyPr lIns="90000" anchor="ctr">
            <a:normAutofit fontScale="69000"/>
          </a:bodyPr>
          <a:p>
            <a:pPr>
              <a:lnSpc>
                <a:spcPct val="100000"/>
              </a:lnSpc>
              <a:buNone/>
              <a:tabLst>
                <a:tab algn="l" pos="0"/>
              </a:tabLst>
            </a:pPr>
            <a:r>
              <a:rPr b="1" lang="en-US" sz="1700" spc="-1" strike="noStrike">
                <a:solidFill>
                  <a:srgbClr val="ffffff"/>
                </a:solidFill>
                <a:latin typeface="Public Sans"/>
                <a:ea typeface="Public Sans"/>
              </a:rPr>
              <a:t>SOFTWARE REQUIREMENT SPECIFICATION(SRS)</a:t>
            </a:r>
            <a:endParaRPr b="0" lang="en-IN" sz="1700" spc="-1" strike="noStrike">
              <a:solidFill>
                <a:srgbClr val="000000"/>
              </a:solidFill>
              <a:latin typeface="Arial"/>
            </a:endParaRPr>
          </a:p>
        </p:txBody>
      </p:sp>
      <p:sp>
        <p:nvSpPr>
          <p:cNvPr id="179" name="PlaceHolder 2"/>
          <p:cNvSpPr>
            <a:spLocks noGrp="1"/>
          </p:cNvSpPr>
          <p:nvPr>
            <p:ph/>
          </p:nvPr>
        </p:nvSpPr>
        <p:spPr>
          <a:xfrm>
            <a:off x="144720" y="1154880"/>
            <a:ext cx="4548240" cy="3372120"/>
          </a:xfrm>
          <a:prstGeom prst="rect">
            <a:avLst/>
          </a:prstGeom>
          <a:noFill/>
          <a:ln w="0">
            <a:noFill/>
          </a:ln>
        </p:spPr>
        <p:txBody>
          <a:bodyPr anchor="t">
            <a:noAutofit/>
          </a:bodyPr>
          <a:p>
            <a:pPr>
              <a:lnSpc>
                <a:spcPct val="100000"/>
              </a:lnSpc>
              <a:buNone/>
              <a:tabLst>
                <a:tab algn="l" pos="0"/>
              </a:tabLst>
            </a:pPr>
            <a:r>
              <a:rPr b="0" lang="en-US" sz="1300" spc="-1" strike="noStrike">
                <a:solidFill>
                  <a:srgbClr val="ffffff"/>
                </a:solidFill>
                <a:latin typeface="Public Sans"/>
                <a:ea typeface="Public Sans"/>
              </a:rPr>
              <a:t>Development &amp; Responsibility:</a:t>
            </a:r>
            <a:endParaRPr b="0" lang="en-IN" sz="1300" spc="-1" strike="noStrike">
              <a:solidFill>
                <a:srgbClr val="000000"/>
              </a:solidFill>
              <a:latin typeface="Arial"/>
            </a:endParaRPr>
          </a:p>
          <a:p>
            <a:pPr>
              <a:lnSpc>
                <a:spcPct val="100000"/>
              </a:lnSpc>
              <a:buNone/>
              <a:tabLst>
                <a:tab algn="l" pos="0"/>
              </a:tabLst>
            </a:pPr>
            <a:r>
              <a:rPr b="0" lang="en-US" sz="1300" spc="-1" strike="noStrike">
                <a:solidFill>
                  <a:srgbClr val="ffffff"/>
                </a:solidFill>
                <a:latin typeface="Söhne"/>
                <a:ea typeface="Public Sans"/>
              </a:rPr>
              <a:t>5. Legal Compliance: The development team must comply with             all applicable laws and regulations, such as data protection laws and regulations, and ensure that the chat application website does not facilitate illegal activities.</a:t>
            </a:r>
            <a:endParaRPr b="0" lang="en-IN" sz="1300" spc="-1" strike="noStrike">
              <a:solidFill>
                <a:srgbClr val="000000"/>
              </a:solidFill>
              <a:latin typeface="Arial"/>
            </a:endParaRPr>
          </a:p>
          <a:p>
            <a:pPr>
              <a:lnSpc>
                <a:spcPct val="100000"/>
              </a:lnSpc>
              <a:buNone/>
              <a:tabLst>
                <a:tab algn="l" pos="0"/>
              </a:tabLst>
            </a:pPr>
            <a:r>
              <a:rPr b="0" lang="en-US" sz="1300" spc="-1" strike="noStrike">
                <a:solidFill>
                  <a:srgbClr val="ffffff"/>
                </a:solidFill>
                <a:latin typeface="Söhne"/>
                <a:ea typeface="Public Sans"/>
              </a:rPr>
              <a:t>6. Continuous Improvement: The development team must continuously monitor and improve the chat application website to ensure it meets the evolving needs of its users and the changing technology landscape.</a:t>
            </a:r>
            <a:endParaRPr b="0" lang="en-IN" sz="1300" spc="-1" strike="noStrike">
              <a:solidFill>
                <a:srgbClr val="000000"/>
              </a:solidFill>
              <a:latin typeface="Arial"/>
            </a:endParaRPr>
          </a:p>
          <a:p>
            <a:pPr>
              <a:lnSpc>
                <a:spcPct val="100000"/>
              </a:lnSpc>
              <a:buNone/>
              <a:tabLst>
                <a:tab algn="l" pos="0"/>
              </a:tabLst>
            </a:pPr>
            <a:r>
              <a:rPr b="0" lang="en-US" sz="1300" spc="-1" strike="noStrike">
                <a:solidFill>
                  <a:srgbClr val="ffffff"/>
                </a:solidFill>
                <a:latin typeface="Söhne"/>
                <a:ea typeface="Public Sans"/>
              </a:rPr>
              <a:t>Overall, the development team has a responsibility to create a chat application website that is secure, private, safe, accessible, compliant, and continuously improving to provide a positive user experience. By fulfilling these responsibilities, the development team can create a chat application website that meets the needs of its users and contributes to a safer, more connected, and more inclusive online community.</a:t>
            </a:r>
            <a:endParaRPr b="0" lang="en-IN" sz="13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0" name="PlaceHolder 1"/>
          <p:cNvSpPr>
            <a:spLocks noGrp="1"/>
          </p:cNvSpPr>
          <p:nvPr>
            <p:ph type="title"/>
          </p:nvPr>
        </p:nvSpPr>
        <p:spPr>
          <a:xfrm>
            <a:off x="144720" y="810720"/>
            <a:ext cx="4548240" cy="343800"/>
          </a:xfrm>
          <a:prstGeom prst="rect">
            <a:avLst/>
          </a:prstGeom>
          <a:noFill/>
          <a:ln w="0">
            <a:noFill/>
          </a:ln>
        </p:spPr>
        <p:txBody>
          <a:bodyPr lIns="90000" anchor="ctr">
            <a:normAutofit fontScale="69000"/>
          </a:bodyPr>
          <a:p>
            <a:pPr>
              <a:lnSpc>
                <a:spcPct val="100000"/>
              </a:lnSpc>
              <a:buNone/>
              <a:tabLst>
                <a:tab algn="l" pos="0"/>
              </a:tabLst>
            </a:pPr>
            <a:r>
              <a:rPr b="1" lang="en-US" sz="1700" spc="-1" strike="noStrike">
                <a:solidFill>
                  <a:srgbClr val="ffffff"/>
                </a:solidFill>
                <a:latin typeface="Public Sans"/>
                <a:ea typeface="Public Sans"/>
              </a:rPr>
              <a:t>SOFTWARE REQUIREMENT SPECIFICATION(SRS)</a:t>
            </a:r>
            <a:endParaRPr b="0" lang="en-IN" sz="1700" spc="-1" strike="noStrike">
              <a:solidFill>
                <a:srgbClr val="000000"/>
              </a:solidFill>
              <a:latin typeface="Arial"/>
            </a:endParaRPr>
          </a:p>
        </p:txBody>
      </p:sp>
      <p:sp>
        <p:nvSpPr>
          <p:cNvPr id="181" name="PlaceHolder 2"/>
          <p:cNvSpPr>
            <a:spLocks noGrp="1"/>
          </p:cNvSpPr>
          <p:nvPr>
            <p:ph/>
          </p:nvPr>
        </p:nvSpPr>
        <p:spPr>
          <a:xfrm>
            <a:off x="144720" y="986040"/>
            <a:ext cx="4548240" cy="3372120"/>
          </a:xfrm>
          <a:prstGeom prst="rect">
            <a:avLst/>
          </a:prstGeom>
          <a:noFill/>
          <a:ln w="0">
            <a:noFill/>
          </a:ln>
        </p:spPr>
        <p:txBody>
          <a:bodyPr anchor="t">
            <a:noAutofit/>
          </a:bodyPr>
          <a:p>
            <a:pPr>
              <a:lnSpc>
                <a:spcPct val="115000"/>
              </a:lnSpc>
              <a:spcBef>
                <a:spcPts val="1199"/>
              </a:spcBef>
              <a:buNone/>
              <a:tabLst>
                <a:tab algn="l" pos="0"/>
              </a:tabLst>
            </a:pPr>
            <a:r>
              <a:rPr b="0" lang="en-US" sz="1300" spc="-1" strike="noStrike">
                <a:solidFill>
                  <a:srgbClr val="ffffff"/>
                </a:solidFill>
                <a:latin typeface="Public Sans"/>
                <a:ea typeface="Public Sans"/>
              </a:rPr>
              <a:t>Scopes and Goals:</a:t>
            </a:r>
            <a:endParaRPr b="0" lang="en-IN" sz="1300" spc="-1" strike="noStrike">
              <a:solidFill>
                <a:srgbClr val="000000"/>
              </a:solidFill>
              <a:latin typeface="Arial"/>
            </a:endParaRPr>
          </a:p>
          <a:p>
            <a:pPr>
              <a:lnSpc>
                <a:spcPct val="115000"/>
              </a:lnSpc>
              <a:spcBef>
                <a:spcPts val="1199"/>
              </a:spcBef>
              <a:buNone/>
              <a:tabLst>
                <a:tab algn="l" pos="0"/>
              </a:tabLst>
            </a:pPr>
            <a:r>
              <a:rPr b="0" lang="en-US" sz="1000" spc="-1" strike="noStrike">
                <a:solidFill>
                  <a:srgbClr val="ffffff"/>
                </a:solidFill>
                <a:latin typeface="Public Sans"/>
                <a:ea typeface="Public Sans"/>
              </a:rPr>
              <a:t>The scope of the Chat web application includes the following goals:</a:t>
            </a:r>
            <a:endParaRPr b="0" lang="en-IN" sz="1000" spc="-1" strike="noStrike">
              <a:solidFill>
                <a:srgbClr val="000000"/>
              </a:solidFill>
              <a:latin typeface="Arial"/>
            </a:endParaRPr>
          </a:p>
          <a:p>
            <a:pPr marL="285840" indent="-285840">
              <a:lnSpc>
                <a:spcPct val="115000"/>
              </a:lnSpc>
              <a:spcBef>
                <a:spcPts val="1199"/>
              </a:spcBef>
              <a:buClr>
                <a:srgbClr val="ffffff"/>
              </a:buClr>
              <a:buFont typeface="Noto Sans Symbols"/>
              <a:buChar char="●"/>
              <a:tabLst>
                <a:tab algn="l" pos="0"/>
              </a:tabLst>
            </a:pPr>
            <a:r>
              <a:rPr b="0" lang="en-IN" sz="800" spc="-1" strike="noStrike">
                <a:solidFill>
                  <a:srgbClr val="ffffff"/>
                </a:solidFill>
                <a:latin typeface="Söhne"/>
                <a:ea typeface="Public Sans"/>
              </a:rPr>
              <a:t>Real-Time Communication</a:t>
            </a:r>
            <a:endParaRPr b="0" lang="en-IN" sz="800" spc="-1" strike="noStrike">
              <a:solidFill>
                <a:srgbClr val="000000"/>
              </a:solidFill>
              <a:latin typeface="Arial"/>
            </a:endParaRPr>
          </a:p>
          <a:p>
            <a:pPr marL="285840" indent="-285840">
              <a:lnSpc>
                <a:spcPct val="115000"/>
              </a:lnSpc>
              <a:spcBef>
                <a:spcPts val="1199"/>
              </a:spcBef>
              <a:buClr>
                <a:srgbClr val="ffffff"/>
              </a:buClr>
              <a:buFont typeface="Noto Sans Symbols"/>
              <a:buChar char="●"/>
              <a:tabLst>
                <a:tab algn="l" pos="0"/>
              </a:tabLst>
            </a:pPr>
            <a:r>
              <a:rPr b="0" lang="en-IN" sz="800" spc="-1" strike="noStrike">
                <a:solidFill>
                  <a:srgbClr val="ffffff"/>
                </a:solidFill>
                <a:latin typeface="Söhne"/>
                <a:ea typeface="Public Sans"/>
              </a:rPr>
              <a:t>Ease of Use</a:t>
            </a:r>
            <a:endParaRPr b="0" lang="en-IN" sz="800" spc="-1" strike="noStrike">
              <a:solidFill>
                <a:srgbClr val="000000"/>
              </a:solidFill>
              <a:latin typeface="Arial"/>
            </a:endParaRPr>
          </a:p>
          <a:p>
            <a:pPr marL="285840" indent="-285840">
              <a:lnSpc>
                <a:spcPct val="115000"/>
              </a:lnSpc>
              <a:spcBef>
                <a:spcPts val="1199"/>
              </a:spcBef>
              <a:buClr>
                <a:srgbClr val="ffffff"/>
              </a:buClr>
              <a:buFont typeface="Noto Sans Symbols"/>
              <a:buChar char="●"/>
              <a:tabLst>
                <a:tab algn="l" pos="0"/>
              </a:tabLst>
            </a:pPr>
            <a:r>
              <a:rPr b="0" lang="en-IN" sz="800" spc="-1" strike="noStrike">
                <a:solidFill>
                  <a:srgbClr val="ffffff"/>
                </a:solidFill>
                <a:latin typeface="Söhne"/>
                <a:ea typeface="Public Sans"/>
              </a:rPr>
              <a:t>User Engagement</a:t>
            </a:r>
            <a:endParaRPr b="0" lang="en-IN" sz="800" spc="-1" strike="noStrike">
              <a:solidFill>
                <a:srgbClr val="000000"/>
              </a:solidFill>
              <a:latin typeface="Arial"/>
            </a:endParaRPr>
          </a:p>
          <a:p>
            <a:pPr marL="285840" indent="-285840">
              <a:lnSpc>
                <a:spcPct val="115000"/>
              </a:lnSpc>
              <a:spcBef>
                <a:spcPts val="1199"/>
              </a:spcBef>
              <a:buClr>
                <a:srgbClr val="ffffff"/>
              </a:buClr>
              <a:buFont typeface="Noto Sans Symbols"/>
              <a:buChar char="●"/>
              <a:tabLst>
                <a:tab algn="l" pos="0"/>
              </a:tabLst>
            </a:pPr>
            <a:r>
              <a:rPr b="0" lang="en-IN" sz="800" spc="-1" strike="noStrike">
                <a:solidFill>
                  <a:srgbClr val="ffffff"/>
                </a:solidFill>
                <a:latin typeface="Söhne"/>
                <a:ea typeface="Public Sans"/>
              </a:rPr>
              <a:t>Customization</a:t>
            </a:r>
            <a:endParaRPr b="0" lang="en-IN" sz="800" spc="-1" strike="noStrike">
              <a:solidFill>
                <a:srgbClr val="000000"/>
              </a:solidFill>
              <a:latin typeface="Arial"/>
            </a:endParaRPr>
          </a:p>
          <a:p>
            <a:pPr marL="285840" indent="-285840">
              <a:lnSpc>
                <a:spcPct val="115000"/>
              </a:lnSpc>
              <a:spcBef>
                <a:spcPts val="1199"/>
              </a:spcBef>
              <a:buClr>
                <a:srgbClr val="ffffff"/>
              </a:buClr>
              <a:buFont typeface="Noto Sans Symbols"/>
              <a:buChar char="●"/>
              <a:tabLst>
                <a:tab algn="l" pos="0"/>
              </a:tabLst>
            </a:pPr>
            <a:r>
              <a:rPr b="0" lang="en-IN" sz="800" spc="-1" strike="noStrike">
                <a:solidFill>
                  <a:srgbClr val="ffffff"/>
                </a:solidFill>
                <a:latin typeface="Söhne"/>
                <a:ea typeface="Public Sans"/>
              </a:rPr>
              <a:t>Scalability</a:t>
            </a:r>
            <a:endParaRPr b="0" lang="en-IN" sz="800" spc="-1" strike="noStrike">
              <a:solidFill>
                <a:srgbClr val="000000"/>
              </a:solidFill>
              <a:latin typeface="Arial"/>
            </a:endParaRPr>
          </a:p>
          <a:p>
            <a:pPr marL="285840" indent="-285840">
              <a:lnSpc>
                <a:spcPct val="115000"/>
              </a:lnSpc>
              <a:spcBef>
                <a:spcPts val="1199"/>
              </a:spcBef>
              <a:buClr>
                <a:srgbClr val="ffffff"/>
              </a:buClr>
              <a:buFont typeface="Noto Sans Symbols"/>
              <a:buChar char="●"/>
              <a:tabLst>
                <a:tab algn="l" pos="0"/>
              </a:tabLst>
            </a:pPr>
            <a:r>
              <a:rPr b="0" lang="en-IN" sz="800" spc="-1" strike="noStrike">
                <a:solidFill>
                  <a:srgbClr val="ffffff"/>
                </a:solidFill>
                <a:latin typeface="Söhne"/>
                <a:ea typeface="Public Sans"/>
              </a:rPr>
              <a:t>Integration</a:t>
            </a:r>
            <a:endParaRPr b="0" lang="en-IN" sz="800" spc="-1" strike="noStrike">
              <a:solidFill>
                <a:srgbClr val="000000"/>
              </a:solidFill>
              <a:latin typeface="Arial"/>
            </a:endParaRPr>
          </a:p>
          <a:p>
            <a:pPr>
              <a:lnSpc>
                <a:spcPct val="115000"/>
              </a:lnSpc>
              <a:spcBef>
                <a:spcPts val="1199"/>
              </a:spcBef>
              <a:buNone/>
              <a:tabLst>
                <a:tab algn="l" pos="0"/>
              </a:tabLst>
            </a:pPr>
            <a:r>
              <a:rPr b="0" lang="en-US" sz="1000" spc="-1" strike="noStrike">
                <a:solidFill>
                  <a:srgbClr val="ffffff"/>
                </a:solidFill>
                <a:latin typeface="Söhne"/>
                <a:ea typeface="Public Sans"/>
              </a:rPr>
              <a:t>The specific goals and scope of a chat application website will depend on its intended use and target audience, but overall, the aim is to provide a reliable, convenient, and secure communication platform for users to connect and engage with each other in real-time. By fulfilling these goals, a chat application website can contribute to a more connected, communicative, and social online community.</a:t>
            </a:r>
            <a:endParaRPr b="0" lang="en-IN" sz="10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2" name="PlaceHolder 1"/>
          <p:cNvSpPr>
            <a:spLocks noGrp="1"/>
          </p:cNvSpPr>
          <p:nvPr>
            <p:ph type="title"/>
          </p:nvPr>
        </p:nvSpPr>
        <p:spPr>
          <a:xfrm>
            <a:off x="144720" y="810720"/>
            <a:ext cx="4548240" cy="343800"/>
          </a:xfrm>
          <a:prstGeom prst="rect">
            <a:avLst/>
          </a:prstGeom>
          <a:noFill/>
          <a:ln w="0">
            <a:noFill/>
          </a:ln>
        </p:spPr>
        <p:txBody>
          <a:bodyPr lIns="90000" anchor="ctr">
            <a:normAutofit fontScale="69000"/>
          </a:bodyPr>
          <a:p>
            <a:pPr>
              <a:lnSpc>
                <a:spcPct val="100000"/>
              </a:lnSpc>
              <a:buNone/>
              <a:tabLst>
                <a:tab algn="l" pos="0"/>
              </a:tabLst>
            </a:pPr>
            <a:r>
              <a:rPr b="1" lang="en-US" sz="1700" spc="-1" strike="noStrike">
                <a:solidFill>
                  <a:srgbClr val="ffffff"/>
                </a:solidFill>
                <a:latin typeface="Public Sans"/>
                <a:ea typeface="Public Sans"/>
              </a:rPr>
              <a:t>SOFTWARE REQUIREMENT SPECIFICATION(SRS)</a:t>
            </a:r>
            <a:endParaRPr b="0" lang="en-IN" sz="1700" spc="-1" strike="noStrike">
              <a:solidFill>
                <a:srgbClr val="000000"/>
              </a:solidFill>
              <a:latin typeface="Arial"/>
            </a:endParaRPr>
          </a:p>
        </p:txBody>
      </p:sp>
      <p:sp>
        <p:nvSpPr>
          <p:cNvPr id="183" name="PlaceHolder 2"/>
          <p:cNvSpPr>
            <a:spLocks noGrp="1"/>
          </p:cNvSpPr>
          <p:nvPr>
            <p:ph/>
          </p:nvPr>
        </p:nvSpPr>
        <p:spPr>
          <a:xfrm>
            <a:off x="144720" y="1032480"/>
            <a:ext cx="4548240" cy="3372120"/>
          </a:xfrm>
          <a:prstGeom prst="rect">
            <a:avLst/>
          </a:prstGeom>
          <a:noFill/>
          <a:ln w="0">
            <a:noFill/>
          </a:ln>
        </p:spPr>
        <p:txBody>
          <a:bodyPr anchor="t">
            <a:noAutofit/>
          </a:bodyPr>
          <a:p>
            <a:pPr>
              <a:lnSpc>
                <a:spcPct val="115000"/>
              </a:lnSpc>
              <a:spcBef>
                <a:spcPts val="1199"/>
              </a:spcBef>
              <a:buNone/>
              <a:tabLst>
                <a:tab algn="l" pos="0"/>
              </a:tabLst>
            </a:pPr>
            <a:r>
              <a:rPr b="0" lang="en-US" sz="1300" spc="-1" strike="noStrike">
                <a:solidFill>
                  <a:srgbClr val="ffffff"/>
                </a:solidFill>
                <a:latin typeface="Public Sans"/>
                <a:ea typeface="Public Sans"/>
              </a:rPr>
              <a:t>Deliverables:</a:t>
            </a:r>
            <a:endParaRPr b="0" lang="en-IN" sz="1300" spc="-1" strike="noStrike">
              <a:solidFill>
                <a:srgbClr val="000000"/>
              </a:solidFill>
              <a:latin typeface="Arial"/>
            </a:endParaRPr>
          </a:p>
          <a:p>
            <a:pPr>
              <a:lnSpc>
                <a:spcPct val="115000"/>
              </a:lnSpc>
              <a:spcBef>
                <a:spcPts val="1199"/>
              </a:spcBef>
              <a:buNone/>
              <a:tabLst>
                <a:tab algn="l" pos="0"/>
              </a:tabLst>
            </a:pPr>
            <a:r>
              <a:rPr b="0" lang="en-US" sz="1300" spc="-1" strike="noStrike">
                <a:solidFill>
                  <a:srgbClr val="ffffff"/>
                </a:solidFill>
                <a:latin typeface="Public Sans"/>
                <a:ea typeface="Public Sans"/>
              </a:rPr>
              <a:t> </a:t>
            </a:r>
            <a:r>
              <a:rPr b="0" lang="en-US" sz="1300" spc="-1" strike="noStrike">
                <a:solidFill>
                  <a:srgbClr val="ffffff"/>
                </a:solidFill>
                <a:latin typeface="Public Sans"/>
                <a:ea typeface="Public Sans"/>
              </a:rPr>
              <a:t>The following are the deliverables for the  Chat web application:</a:t>
            </a:r>
            <a:endParaRPr b="0" lang="en-IN" sz="1300" spc="-1" strike="noStrike">
              <a:solidFill>
                <a:srgbClr val="000000"/>
              </a:solidFill>
              <a:latin typeface="Arial"/>
            </a:endParaRPr>
          </a:p>
          <a:p>
            <a:pPr marL="457200" indent="-311040">
              <a:lnSpc>
                <a:spcPct val="115000"/>
              </a:lnSpc>
              <a:spcBef>
                <a:spcPts val="1199"/>
              </a:spcBef>
              <a:buClr>
                <a:srgbClr val="ffffff"/>
              </a:buClr>
              <a:buFont typeface="Noto Sans Symbols"/>
              <a:buChar char="●"/>
              <a:tabLst>
                <a:tab algn="l" pos="0"/>
              </a:tabLst>
            </a:pPr>
            <a:r>
              <a:rPr b="0" lang="en-IN" sz="1300" spc="-1" strike="noStrike">
                <a:solidFill>
                  <a:srgbClr val="ffffff"/>
                </a:solidFill>
                <a:latin typeface="Söhne"/>
                <a:ea typeface="Public Sans"/>
              </a:rPr>
              <a:t>Requirements Document</a:t>
            </a:r>
            <a:endParaRPr b="0" lang="en-IN" sz="1300" spc="-1" strike="noStrike">
              <a:solidFill>
                <a:srgbClr val="000000"/>
              </a:solidFill>
              <a:latin typeface="Arial"/>
            </a:endParaRPr>
          </a:p>
          <a:p>
            <a:pPr marL="457200" indent="-311040">
              <a:lnSpc>
                <a:spcPct val="115000"/>
              </a:lnSpc>
              <a:buClr>
                <a:srgbClr val="ffffff"/>
              </a:buClr>
              <a:buFont typeface="Noto Sans Symbols"/>
              <a:buChar char="●"/>
              <a:tabLst>
                <a:tab algn="l" pos="0"/>
              </a:tabLst>
            </a:pPr>
            <a:r>
              <a:rPr b="0" lang="en-IN" sz="1300" spc="-1" strike="noStrike">
                <a:solidFill>
                  <a:srgbClr val="ffffff"/>
                </a:solidFill>
                <a:latin typeface="Söhne"/>
                <a:ea typeface="Public Sans"/>
              </a:rPr>
              <a:t>Wireframes and Mockups</a:t>
            </a:r>
            <a:endParaRPr b="0" lang="en-IN" sz="1300" spc="-1" strike="noStrike">
              <a:solidFill>
                <a:srgbClr val="000000"/>
              </a:solidFill>
              <a:latin typeface="Arial"/>
            </a:endParaRPr>
          </a:p>
          <a:p>
            <a:pPr marL="457200" indent="-311040">
              <a:lnSpc>
                <a:spcPct val="115000"/>
              </a:lnSpc>
              <a:buClr>
                <a:srgbClr val="ffffff"/>
              </a:buClr>
              <a:buFont typeface="Noto Sans Symbols"/>
              <a:buChar char="●"/>
              <a:tabLst>
                <a:tab algn="l" pos="0"/>
              </a:tabLst>
            </a:pPr>
            <a:r>
              <a:rPr b="0" lang="en-IN" sz="1300" spc="-1" strike="noStrike">
                <a:solidFill>
                  <a:srgbClr val="ffffff"/>
                </a:solidFill>
                <a:latin typeface="Söhne"/>
                <a:ea typeface="Public Sans"/>
              </a:rPr>
              <a:t>Database Design</a:t>
            </a:r>
            <a:endParaRPr b="0" lang="en-IN" sz="1300" spc="-1" strike="noStrike">
              <a:solidFill>
                <a:srgbClr val="000000"/>
              </a:solidFill>
              <a:latin typeface="Arial"/>
            </a:endParaRPr>
          </a:p>
          <a:p>
            <a:pPr marL="457200" indent="-311040">
              <a:lnSpc>
                <a:spcPct val="115000"/>
              </a:lnSpc>
              <a:buClr>
                <a:srgbClr val="ffffff"/>
              </a:buClr>
              <a:buFont typeface="Noto Sans Symbols"/>
              <a:buChar char="●"/>
              <a:tabLst>
                <a:tab algn="l" pos="0"/>
              </a:tabLst>
            </a:pPr>
            <a:r>
              <a:rPr b="0" lang="en-IN" sz="1300" spc="-1" strike="noStrike">
                <a:solidFill>
                  <a:srgbClr val="ffffff"/>
                </a:solidFill>
                <a:latin typeface="Söhne"/>
                <a:ea typeface="Public Sans"/>
              </a:rPr>
              <a:t>Front-End Development</a:t>
            </a:r>
            <a:endParaRPr b="0" lang="en-IN" sz="1300" spc="-1" strike="noStrike">
              <a:solidFill>
                <a:srgbClr val="000000"/>
              </a:solidFill>
              <a:latin typeface="Arial"/>
            </a:endParaRPr>
          </a:p>
          <a:p>
            <a:pPr marL="457200" indent="-311040">
              <a:lnSpc>
                <a:spcPct val="115000"/>
              </a:lnSpc>
              <a:buClr>
                <a:srgbClr val="ffffff"/>
              </a:buClr>
              <a:buFont typeface="Noto Sans Symbols"/>
              <a:buChar char="●"/>
              <a:tabLst>
                <a:tab algn="l" pos="0"/>
              </a:tabLst>
            </a:pPr>
            <a:r>
              <a:rPr b="0" lang="en-IN" sz="1300" spc="-1" strike="noStrike">
                <a:solidFill>
                  <a:srgbClr val="ffffff"/>
                </a:solidFill>
                <a:latin typeface="Söhne"/>
                <a:ea typeface="Public Sans"/>
              </a:rPr>
              <a:t>Back-End Development</a:t>
            </a:r>
            <a:endParaRPr b="0" lang="en-IN" sz="1300" spc="-1" strike="noStrike">
              <a:solidFill>
                <a:srgbClr val="000000"/>
              </a:solidFill>
              <a:latin typeface="Arial"/>
            </a:endParaRPr>
          </a:p>
          <a:p>
            <a:pPr marL="457200" indent="-311040">
              <a:lnSpc>
                <a:spcPct val="115000"/>
              </a:lnSpc>
              <a:buClr>
                <a:srgbClr val="ffffff"/>
              </a:buClr>
              <a:buFont typeface="Noto Sans Symbols"/>
              <a:buChar char="●"/>
              <a:tabLst>
                <a:tab algn="l" pos="0"/>
              </a:tabLst>
            </a:pPr>
            <a:r>
              <a:rPr b="0" lang="en-IN" sz="1300" spc="-1" strike="noStrike">
                <a:solidFill>
                  <a:srgbClr val="ffffff"/>
                </a:solidFill>
                <a:latin typeface="Söhne"/>
                <a:ea typeface="Public Sans"/>
              </a:rPr>
              <a:t>Quality Assurance</a:t>
            </a:r>
            <a:endParaRPr b="0" lang="en-IN" sz="1300" spc="-1" strike="noStrike">
              <a:solidFill>
                <a:srgbClr val="000000"/>
              </a:solidFill>
              <a:latin typeface="Arial"/>
            </a:endParaRPr>
          </a:p>
          <a:p>
            <a:pPr marL="457200" indent="-311040">
              <a:lnSpc>
                <a:spcPct val="115000"/>
              </a:lnSpc>
              <a:buClr>
                <a:srgbClr val="ffffff"/>
              </a:buClr>
              <a:buFont typeface="Noto Sans Symbols"/>
              <a:buChar char="●"/>
              <a:tabLst>
                <a:tab algn="l" pos="0"/>
              </a:tabLst>
            </a:pPr>
            <a:r>
              <a:rPr b="0" lang="en-IN" sz="1300" spc="-1" strike="noStrike">
                <a:solidFill>
                  <a:srgbClr val="ffffff"/>
                </a:solidFill>
                <a:latin typeface="Söhne"/>
                <a:ea typeface="Public Sans"/>
              </a:rPr>
              <a:t>Quality Assurance</a:t>
            </a:r>
            <a:endParaRPr b="0" lang="en-IN" sz="1300" spc="-1" strike="noStrike">
              <a:solidFill>
                <a:srgbClr val="000000"/>
              </a:solidFill>
              <a:latin typeface="Arial"/>
            </a:endParaRPr>
          </a:p>
          <a:p>
            <a:pPr marL="457200">
              <a:lnSpc>
                <a:spcPct val="115000"/>
              </a:lnSpc>
              <a:spcBef>
                <a:spcPts val="1199"/>
              </a:spcBef>
              <a:buNone/>
              <a:tabLst>
                <a:tab algn="l" pos="0"/>
              </a:tabLst>
            </a:pPr>
            <a:endParaRPr b="0" lang="en-IN" sz="1300" spc="-1" strike="noStrike">
              <a:solidFill>
                <a:srgbClr val="000000"/>
              </a:solidFill>
              <a:latin typeface="Arial"/>
            </a:endParaRPr>
          </a:p>
          <a:p>
            <a:pPr>
              <a:lnSpc>
                <a:spcPct val="100000"/>
              </a:lnSpc>
              <a:spcBef>
                <a:spcPts val="1199"/>
              </a:spcBef>
              <a:buNone/>
              <a:tabLst>
                <a:tab algn="l" pos="0"/>
              </a:tabLst>
            </a:pPr>
            <a:endParaRPr b="0" lang="en-IN" sz="13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3</TotalTime>
  <Application>LibreOffice/7.3.7.2$Linux_X86_64 LibreOffice_project/30$Build-2</Application>
  <AppVersion>15.0000</AppVersion>
  <Words>1175</Words>
  <Paragraphs>145</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2020-08-13T11:21:46Z</dcterms:created>
  <dc:creator>Dr Manish Sharma</dc:creator>
  <dc:description/>
  <dc:language>en-IN</dc:language>
  <cp:lastModifiedBy/>
  <dcterms:modified xsi:type="dcterms:W3CDTF">2023-03-04T18:29:15Z</dcterms:modified>
  <cp:revision>3</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otes">
    <vt:i4>17</vt:i4>
  </property>
  <property fmtid="{D5CDD505-2E9C-101B-9397-08002B2CF9AE}" pid="3" name="PresentationFormat">
    <vt:lpwstr>On-screen Show (16:9)</vt:lpwstr>
  </property>
  <property fmtid="{D5CDD505-2E9C-101B-9397-08002B2CF9AE}" pid="4" name="Slides">
    <vt:i4>17</vt:i4>
  </property>
</Properties>
</file>